
<file path=[Content_Types].xml><?xml version="1.0" encoding="utf-8"?>
<Types xmlns="http://schemas.openxmlformats.org/package/2006/content-types">
  <Override PartName="/ppt/diagrams/drawing2.xml" ContentType="application/vnd.ms-office.drawingml.diagramDrawing+xml"/>
  <Override PartName="/ppt/notesSlides/notesSlide2.xml" ContentType="application/vnd.openxmlformats-officedocument.presentationml.notesSlide+xml"/>
  <Override PartName="/ppt/diagrams/data17.xml" ContentType="application/vnd.openxmlformats-officedocument.drawingml.diagramData+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11.xml" ContentType="application/vnd.openxmlformats-officedocument.drawingml.diagramColors+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diagrams/quickStyle17.xml" ContentType="application/vnd.openxmlformats-officedocument.drawingml.diagramStyle+xml"/>
  <Override PartName="/ppt/diagrams/drawing18.xml" ContentType="application/vnd.ms-office.drawingml.diagramDrawing+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layout17.xml" ContentType="application/vnd.openxmlformats-officedocument.drawingml.diagramLayout+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diagrams/layout13.xml" ContentType="application/vnd.openxmlformats-officedocument.drawingml.diagramLayout+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diagrams/colors16.xml" ContentType="application/vnd.openxmlformats-officedocument.drawingml.diagramColors+xml"/>
  <Override PartName="/ppt/diagrams/data18.xml" ContentType="application/vnd.openxmlformats-officedocument.drawingml.diagramData+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notesSlides/notesSlide1.xml" ContentType="application/vnd.openxmlformats-officedocument.presentationml.notesSlide+xml"/>
  <Override PartName="/ppt/diagrams/colors12.xml" ContentType="application/vnd.openxmlformats-officedocument.drawingml.diagramColors+xml"/>
  <Override PartName="/ppt/notesSlides/notesSlide3.xml" ContentType="application/vnd.openxmlformats-officedocument.presentationml.notesSlid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diagrams/colors10.xml" ContentType="application/vnd.openxmlformats-officedocument.drawingml.diagramColors+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ppt/diagrams/data9.xml" ContentType="application/vnd.openxmlformats-officedocument.drawingml.diagramData+xml"/>
  <Override PartName="/ppt/diagrams/data10.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Override PartName="/ppt/diagrams/quickStyle18.xml" ContentType="application/vnd.openxmlformats-officedocument.drawingml.diagramStyl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diagrams/layout18.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drawing8.xml" ContentType="application/vnd.ms-office.drawingml.diagramDrawing+xml"/>
  <Override PartName="/ppt/diagrams/quickStyle12.xml" ContentType="application/vnd.openxmlformats-officedocument.drawingml.diagramStyle+xml"/>
  <Override PartName="/ppt/diagrams/drawing13.xml" ContentType="application/vnd.ms-office.drawingml.diagramDrawing+xml"/>
  <Override PartName="/ppt/diagrams/layout16.xml" ContentType="application/vnd.openxmlformats-officedocument.drawingml.diagramLayout+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diagrams/layout14.xml" ContentType="application/vnd.openxmlformats-officedocument.drawingml.diagramLayout+xml"/>
  <Override PartName="/ppt/diagrams/colors17.xml" ContentType="application/vnd.openxmlformats-officedocument.drawingml.diagramColors+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theme/theme3.xml" ContentType="application/vnd.openxmlformats-officedocument.theme+xml"/>
  <Override PartName="/ppt/diagrams/data15.xml" ContentType="application/vnd.openxmlformats-officedocument.drawingml.diagramData+xml"/>
  <Override PartName="/ppt/slides/slide2.xml" ContentType="application/vnd.openxmlformats-officedocument.presentationml.slide+xml"/>
  <Override PartName="/ppt/slides/slide16.xml" ContentType="application/vnd.openxmlformats-officedocument.presentationml.slide+xml"/>
  <Override PartName="/ppt/diagrams/data11.xml" ContentType="application/vnd.openxmlformats-officedocument.drawingml.diagramData+xml"/>
  <Default Extension="rels" ContentType="application/vnd.openxmlformats-package.relationships+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Layouts/slideLayout11.xml" ContentType="application/vnd.openxmlformats-officedocument.presentationml.slideLayout+xml"/>
  <Override PartName="/ppt/diagrams/quickStyle15.xml" ContentType="application/vnd.openxmlformats-officedocument.drawingml.diagramStyle+xml"/>
  <Override PartName="/ppt/diagrams/drawing16.xml" ContentType="application/vnd.ms-office.drawingml.diagramDrawing+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diagrams/layout15.xml" ContentType="application/vnd.openxmlformats-officedocument.drawingml.diagramLayout+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diagrams/colors18.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diagrams/layout11.xml" ContentType="application/vnd.openxmlformats-officedocument.drawingml.diagramLayout+xml"/>
  <Override PartName="/ppt/diagrams/colors14.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3"/>
  </p:notesMasterIdLst>
  <p:handoutMasterIdLst>
    <p:handoutMasterId r:id="rId24"/>
  </p:handoutMasterIdLst>
  <p:sldIdLst>
    <p:sldId id="278" r:id="rId2"/>
    <p:sldId id="279" r:id="rId3"/>
    <p:sldId id="258" r:id="rId4"/>
    <p:sldId id="256" r:id="rId5"/>
    <p:sldId id="274" r:id="rId6"/>
    <p:sldId id="259" r:id="rId7"/>
    <p:sldId id="260" r:id="rId8"/>
    <p:sldId id="269" r:id="rId9"/>
    <p:sldId id="273" r:id="rId10"/>
    <p:sldId id="280" r:id="rId11"/>
    <p:sldId id="262" r:id="rId12"/>
    <p:sldId id="263" r:id="rId13"/>
    <p:sldId id="264" r:id="rId14"/>
    <p:sldId id="265" r:id="rId15"/>
    <p:sldId id="266" r:id="rId16"/>
    <p:sldId id="267" r:id="rId17"/>
    <p:sldId id="275" r:id="rId18"/>
    <p:sldId id="268" r:id="rId19"/>
    <p:sldId id="272" r:id="rId20"/>
    <p:sldId id="276" r:id="rId21"/>
    <p:sldId id="277" r:id="rId22"/>
  </p:sldIdLst>
  <p:sldSz cx="9144000" cy="6858000" type="screen4x3"/>
  <p:notesSz cx="7077075" cy="93837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DA95"/>
    <a:srgbClr val="202820"/>
    <a:srgbClr val="FFCF44"/>
    <a:srgbClr val="A9C87C"/>
  </p:clrMru>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72" autoAdjust="0"/>
    <p:restoredTop sz="71487" autoAdjust="0"/>
  </p:normalViewPr>
  <p:slideViewPr>
    <p:cSldViewPr snapToGrid="0" snapToObjects="1">
      <p:cViewPr varScale="1">
        <p:scale>
          <a:sx n="54" d="100"/>
          <a:sy n="54" d="100"/>
        </p:scale>
        <p:origin x="-1776" y="-8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9FA719-7D1A-204F-A5D5-B364B86B61D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B50F557B-A00F-824E-8289-6C279EE62F50}">
      <dgm:prSet phldrT="[Text]"/>
      <dgm:spPr>
        <a:gradFill rotWithShape="0">
          <a:gsLst>
            <a:gs pos="0">
              <a:schemeClr val="tx2">
                <a:lumMod val="50000"/>
              </a:schemeClr>
            </a:gs>
            <a:gs pos="85000">
              <a:schemeClr val="accent6">
                <a:lumMod val="50000"/>
              </a:schemeClr>
            </a:gs>
          </a:gsLst>
        </a:gradFill>
      </dgm:spPr>
      <dgm:t>
        <a:bodyPr/>
        <a:lstStyle/>
        <a:p>
          <a:r>
            <a:rPr lang="en-US" dirty="0" smtClean="0"/>
            <a:t>Google Search</a:t>
          </a:r>
          <a:endParaRPr lang="en-US" dirty="0"/>
        </a:p>
      </dgm:t>
    </dgm:pt>
    <dgm:pt modelId="{471585D2-0D16-2749-AAA5-E5403C3AAAD6}" type="parTrans" cxnId="{66EE9707-EB45-734D-9DF2-CF2B4E2ABB5F}">
      <dgm:prSet/>
      <dgm:spPr/>
      <dgm:t>
        <a:bodyPr/>
        <a:lstStyle/>
        <a:p>
          <a:endParaRPr lang="en-US"/>
        </a:p>
      </dgm:t>
    </dgm:pt>
    <dgm:pt modelId="{A7CCE814-DBB9-1F4B-94B6-86DF298850F9}" type="sibTrans" cxnId="{66EE9707-EB45-734D-9DF2-CF2B4E2ABB5F}">
      <dgm:prSet/>
      <dgm:spPr/>
      <dgm:t>
        <a:bodyPr/>
        <a:lstStyle/>
        <a:p>
          <a:endParaRPr lang="en-US"/>
        </a:p>
      </dgm:t>
    </dgm:pt>
    <dgm:pt modelId="{619CA0BA-86F3-FC46-8EB9-33BBAAC26B5D}">
      <dgm:prSet phldrT="[Text]"/>
      <dgm:spPr>
        <a:gradFill rotWithShape="0">
          <a:gsLst>
            <a:gs pos="0">
              <a:schemeClr val="tx2">
                <a:lumMod val="50000"/>
              </a:schemeClr>
            </a:gs>
            <a:gs pos="85000">
              <a:schemeClr val="accent6">
                <a:lumMod val="50000"/>
              </a:schemeClr>
            </a:gs>
          </a:gsLst>
        </a:gradFill>
      </dgm:spPr>
      <dgm:t>
        <a:bodyPr/>
        <a:lstStyle/>
        <a:p>
          <a:r>
            <a:rPr lang="en-US" dirty="0" smtClean="0"/>
            <a:t>Eastside Entry Strategy</a:t>
          </a:r>
          <a:endParaRPr lang="en-US" dirty="0"/>
        </a:p>
      </dgm:t>
    </dgm:pt>
    <dgm:pt modelId="{93925A5E-6970-7740-95C2-F689E4E21E0D}" type="parTrans" cxnId="{73C26133-4641-0040-B941-D44C689ED845}">
      <dgm:prSet/>
      <dgm:spPr/>
      <dgm:t>
        <a:bodyPr/>
        <a:lstStyle/>
        <a:p>
          <a:endParaRPr lang="en-US"/>
        </a:p>
      </dgm:t>
    </dgm:pt>
    <dgm:pt modelId="{669C86C5-7D3E-324D-8F9E-C9BA9AFAC44D}" type="sibTrans" cxnId="{73C26133-4641-0040-B941-D44C689ED845}">
      <dgm:prSet/>
      <dgm:spPr/>
      <dgm:t>
        <a:bodyPr/>
        <a:lstStyle/>
        <a:p>
          <a:endParaRPr lang="en-US"/>
        </a:p>
      </dgm:t>
    </dgm:pt>
    <dgm:pt modelId="{72F4D454-DB79-E343-A9BF-692036FE928B}">
      <dgm:prSet phldrT="[Text]"/>
      <dgm:spPr>
        <a:gradFill rotWithShape="0">
          <a:gsLst>
            <a:gs pos="0">
              <a:schemeClr val="tx2">
                <a:lumMod val="50000"/>
              </a:schemeClr>
            </a:gs>
            <a:gs pos="85000">
              <a:schemeClr val="accent6">
                <a:lumMod val="50000"/>
              </a:schemeClr>
            </a:gs>
          </a:gsLst>
        </a:gradFill>
      </dgm:spPr>
      <dgm:t>
        <a:bodyPr/>
        <a:lstStyle/>
        <a:p>
          <a:r>
            <a:rPr lang="en-US" dirty="0" smtClean="0"/>
            <a:t>Customer Relationship Management</a:t>
          </a:r>
          <a:endParaRPr lang="en-US" dirty="0"/>
        </a:p>
      </dgm:t>
    </dgm:pt>
    <dgm:pt modelId="{358CA19F-7775-3B4A-A879-79F475CEEF55}" type="parTrans" cxnId="{3A5D7E74-1E67-9E42-B0D7-D40BA93F9AF2}">
      <dgm:prSet/>
      <dgm:spPr/>
      <dgm:t>
        <a:bodyPr/>
        <a:lstStyle/>
        <a:p>
          <a:endParaRPr lang="en-US"/>
        </a:p>
      </dgm:t>
    </dgm:pt>
    <dgm:pt modelId="{B7D28796-A631-1D44-BD47-0A9D1BBD19D1}" type="sibTrans" cxnId="{3A5D7E74-1E67-9E42-B0D7-D40BA93F9AF2}">
      <dgm:prSet/>
      <dgm:spPr/>
      <dgm:t>
        <a:bodyPr/>
        <a:lstStyle/>
        <a:p>
          <a:endParaRPr lang="en-US"/>
        </a:p>
      </dgm:t>
    </dgm:pt>
    <dgm:pt modelId="{FDCD5E7C-B319-3147-AE6E-7E0C8173231F}">
      <dgm:prSet phldrT="[Text]"/>
      <dgm:spPr>
        <a:gradFill rotWithShape="0">
          <a:gsLst>
            <a:gs pos="0">
              <a:schemeClr val="tx2">
                <a:lumMod val="50000"/>
              </a:schemeClr>
            </a:gs>
            <a:gs pos="85000">
              <a:schemeClr val="accent6">
                <a:lumMod val="50000"/>
              </a:schemeClr>
            </a:gs>
          </a:gsLst>
        </a:gradFill>
      </dgm:spPr>
      <dgm:t>
        <a:bodyPr/>
        <a:lstStyle/>
        <a:p>
          <a:r>
            <a:rPr lang="en-US" dirty="0" smtClean="0"/>
            <a:t>Website Redesign</a:t>
          </a:r>
          <a:endParaRPr lang="en-US" dirty="0"/>
        </a:p>
      </dgm:t>
    </dgm:pt>
    <dgm:pt modelId="{C5C879A0-F629-3048-A455-23B24F39DED2}" type="parTrans" cxnId="{D2F41704-46CA-F14B-BAA1-BD41EA52ADA2}">
      <dgm:prSet/>
      <dgm:spPr/>
      <dgm:t>
        <a:bodyPr/>
        <a:lstStyle/>
        <a:p>
          <a:endParaRPr lang="en-US"/>
        </a:p>
      </dgm:t>
    </dgm:pt>
    <dgm:pt modelId="{BA2E8F4D-1B2F-D442-9087-CE8C175AC4D1}" type="sibTrans" cxnId="{D2F41704-46CA-F14B-BAA1-BD41EA52ADA2}">
      <dgm:prSet/>
      <dgm:spPr/>
      <dgm:t>
        <a:bodyPr/>
        <a:lstStyle/>
        <a:p>
          <a:endParaRPr lang="en-US"/>
        </a:p>
      </dgm:t>
    </dgm:pt>
    <dgm:pt modelId="{53198F8B-A933-8D49-BE63-1565A7B7F3E6}">
      <dgm:prSet phldrT="[Text]"/>
      <dgm:spPr>
        <a:gradFill rotWithShape="0">
          <a:gsLst>
            <a:gs pos="0">
              <a:schemeClr val="tx2">
                <a:lumMod val="50000"/>
              </a:schemeClr>
            </a:gs>
            <a:gs pos="85000">
              <a:schemeClr val="accent6">
                <a:lumMod val="50000"/>
              </a:schemeClr>
            </a:gs>
          </a:gsLst>
        </a:gradFill>
      </dgm:spPr>
      <dgm:t>
        <a:bodyPr/>
        <a:lstStyle/>
        <a:p>
          <a:r>
            <a:rPr lang="en-US" dirty="0" smtClean="0"/>
            <a:t>Marketing Efforts</a:t>
          </a:r>
          <a:endParaRPr lang="en-US" dirty="0"/>
        </a:p>
      </dgm:t>
    </dgm:pt>
    <dgm:pt modelId="{5C409A42-8E1C-6C48-B204-765E70AE4C9F}" type="parTrans" cxnId="{C67AED98-F92C-8442-AD26-E5AE33138CDF}">
      <dgm:prSet/>
      <dgm:spPr/>
      <dgm:t>
        <a:bodyPr/>
        <a:lstStyle/>
        <a:p>
          <a:endParaRPr lang="en-US"/>
        </a:p>
      </dgm:t>
    </dgm:pt>
    <dgm:pt modelId="{3DDF2F79-1CF0-4843-A908-69F9BDF4F5F5}" type="sibTrans" cxnId="{C67AED98-F92C-8442-AD26-E5AE33138CDF}">
      <dgm:prSet/>
      <dgm:spPr/>
      <dgm:t>
        <a:bodyPr/>
        <a:lstStyle/>
        <a:p>
          <a:endParaRPr lang="en-US"/>
        </a:p>
      </dgm:t>
    </dgm:pt>
    <dgm:pt modelId="{9D1D0089-DF1A-7542-9631-6AA54B4E534E}" type="pres">
      <dgm:prSet presAssocID="{589FA719-7D1A-204F-A5D5-B364B86B61D2}" presName="outerComposite" presStyleCnt="0">
        <dgm:presLayoutVars>
          <dgm:chMax val="5"/>
          <dgm:dir/>
          <dgm:resizeHandles val="exact"/>
        </dgm:presLayoutVars>
      </dgm:prSet>
      <dgm:spPr/>
      <dgm:t>
        <a:bodyPr/>
        <a:lstStyle/>
        <a:p>
          <a:endParaRPr lang="en-US"/>
        </a:p>
      </dgm:t>
    </dgm:pt>
    <dgm:pt modelId="{E0903669-B3A4-D44C-A72D-A6D394C60B4D}" type="pres">
      <dgm:prSet presAssocID="{589FA719-7D1A-204F-A5D5-B364B86B61D2}" presName="dummyMaxCanvas" presStyleCnt="0">
        <dgm:presLayoutVars/>
      </dgm:prSet>
      <dgm:spPr/>
    </dgm:pt>
    <dgm:pt modelId="{08AE109D-236E-0A43-827B-40C3F55D8A40}" type="pres">
      <dgm:prSet presAssocID="{589FA719-7D1A-204F-A5D5-B364B86B61D2}" presName="FiveNodes_1" presStyleLbl="node1" presStyleIdx="0" presStyleCnt="5">
        <dgm:presLayoutVars>
          <dgm:bulletEnabled val="1"/>
        </dgm:presLayoutVars>
      </dgm:prSet>
      <dgm:spPr/>
      <dgm:t>
        <a:bodyPr/>
        <a:lstStyle/>
        <a:p>
          <a:endParaRPr lang="en-US"/>
        </a:p>
      </dgm:t>
    </dgm:pt>
    <dgm:pt modelId="{97B5F3AE-6EB0-3846-B50C-23CEA04DDE5D}" type="pres">
      <dgm:prSet presAssocID="{589FA719-7D1A-204F-A5D5-B364B86B61D2}" presName="FiveNodes_2" presStyleLbl="node1" presStyleIdx="1" presStyleCnt="5">
        <dgm:presLayoutVars>
          <dgm:bulletEnabled val="1"/>
        </dgm:presLayoutVars>
      </dgm:prSet>
      <dgm:spPr/>
      <dgm:t>
        <a:bodyPr/>
        <a:lstStyle/>
        <a:p>
          <a:endParaRPr lang="en-US"/>
        </a:p>
      </dgm:t>
    </dgm:pt>
    <dgm:pt modelId="{876DDEA9-B1AA-7C43-9784-0EE90657347E}" type="pres">
      <dgm:prSet presAssocID="{589FA719-7D1A-204F-A5D5-B364B86B61D2}" presName="FiveNodes_3" presStyleLbl="node1" presStyleIdx="2" presStyleCnt="5">
        <dgm:presLayoutVars>
          <dgm:bulletEnabled val="1"/>
        </dgm:presLayoutVars>
      </dgm:prSet>
      <dgm:spPr/>
      <dgm:t>
        <a:bodyPr/>
        <a:lstStyle/>
        <a:p>
          <a:endParaRPr lang="en-US"/>
        </a:p>
      </dgm:t>
    </dgm:pt>
    <dgm:pt modelId="{77D0EDB5-2110-6E45-8343-493CABCA22B6}" type="pres">
      <dgm:prSet presAssocID="{589FA719-7D1A-204F-A5D5-B364B86B61D2}" presName="FiveNodes_4" presStyleLbl="node1" presStyleIdx="3" presStyleCnt="5">
        <dgm:presLayoutVars>
          <dgm:bulletEnabled val="1"/>
        </dgm:presLayoutVars>
      </dgm:prSet>
      <dgm:spPr/>
      <dgm:t>
        <a:bodyPr/>
        <a:lstStyle/>
        <a:p>
          <a:endParaRPr lang="en-US"/>
        </a:p>
      </dgm:t>
    </dgm:pt>
    <dgm:pt modelId="{191CCFA3-C6D8-2347-9800-F673DDA3CA1D}" type="pres">
      <dgm:prSet presAssocID="{589FA719-7D1A-204F-A5D5-B364B86B61D2}" presName="FiveNodes_5" presStyleLbl="node1" presStyleIdx="4" presStyleCnt="5">
        <dgm:presLayoutVars>
          <dgm:bulletEnabled val="1"/>
        </dgm:presLayoutVars>
      </dgm:prSet>
      <dgm:spPr/>
      <dgm:t>
        <a:bodyPr/>
        <a:lstStyle/>
        <a:p>
          <a:endParaRPr lang="en-US"/>
        </a:p>
      </dgm:t>
    </dgm:pt>
    <dgm:pt modelId="{5FDE8FA8-43C6-B945-830F-F9091620997C}" type="pres">
      <dgm:prSet presAssocID="{589FA719-7D1A-204F-A5D5-B364B86B61D2}" presName="FiveConn_1-2" presStyleLbl="fgAccFollowNode1" presStyleIdx="0" presStyleCnt="4">
        <dgm:presLayoutVars>
          <dgm:bulletEnabled val="1"/>
        </dgm:presLayoutVars>
      </dgm:prSet>
      <dgm:spPr/>
      <dgm:t>
        <a:bodyPr/>
        <a:lstStyle/>
        <a:p>
          <a:endParaRPr lang="en-US"/>
        </a:p>
      </dgm:t>
    </dgm:pt>
    <dgm:pt modelId="{E670E7EA-FC11-4B42-BADE-7EC9B3BC4AD9}" type="pres">
      <dgm:prSet presAssocID="{589FA719-7D1A-204F-A5D5-B364B86B61D2}" presName="FiveConn_2-3" presStyleLbl="fgAccFollowNode1" presStyleIdx="1" presStyleCnt="4">
        <dgm:presLayoutVars>
          <dgm:bulletEnabled val="1"/>
        </dgm:presLayoutVars>
      </dgm:prSet>
      <dgm:spPr/>
      <dgm:t>
        <a:bodyPr/>
        <a:lstStyle/>
        <a:p>
          <a:endParaRPr lang="en-US"/>
        </a:p>
      </dgm:t>
    </dgm:pt>
    <dgm:pt modelId="{2EB793BA-CF90-4A47-ADCC-90CF0FF8A030}" type="pres">
      <dgm:prSet presAssocID="{589FA719-7D1A-204F-A5D5-B364B86B61D2}" presName="FiveConn_3-4" presStyleLbl="fgAccFollowNode1" presStyleIdx="2" presStyleCnt="4">
        <dgm:presLayoutVars>
          <dgm:bulletEnabled val="1"/>
        </dgm:presLayoutVars>
      </dgm:prSet>
      <dgm:spPr/>
      <dgm:t>
        <a:bodyPr/>
        <a:lstStyle/>
        <a:p>
          <a:endParaRPr lang="en-US"/>
        </a:p>
      </dgm:t>
    </dgm:pt>
    <dgm:pt modelId="{780750EB-F85C-134E-B81B-D6F1F0ECCE6C}" type="pres">
      <dgm:prSet presAssocID="{589FA719-7D1A-204F-A5D5-B364B86B61D2}" presName="FiveConn_4-5" presStyleLbl="fgAccFollowNode1" presStyleIdx="3" presStyleCnt="4">
        <dgm:presLayoutVars>
          <dgm:bulletEnabled val="1"/>
        </dgm:presLayoutVars>
      </dgm:prSet>
      <dgm:spPr/>
      <dgm:t>
        <a:bodyPr/>
        <a:lstStyle/>
        <a:p>
          <a:endParaRPr lang="en-US"/>
        </a:p>
      </dgm:t>
    </dgm:pt>
    <dgm:pt modelId="{B2ACAD46-5B31-C74D-A984-45A46ABCF10C}" type="pres">
      <dgm:prSet presAssocID="{589FA719-7D1A-204F-A5D5-B364B86B61D2}" presName="FiveNodes_1_text" presStyleLbl="node1" presStyleIdx="4" presStyleCnt="5">
        <dgm:presLayoutVars>
          <dgm:bulletEnabled val="1"/>
        </dgm:presLayoutVars>
      </dgm:prSet>
      <dgm:spPr/>
      <dgm:t>
        <a:bodyPr/>
        <a:lstStyle/>
        <a:p>
          <a:endParaRPr lang="en-US"/>
        </a:p>
      </dgm:t>
    </dgm:pt>
    <dgm:pt modelId="{1876AEA9-14B5-B74E-8093-3E3471F99164}" type="pres">
      <dgm:prSet presAssocID="{589FA719-7D1A-204F-A5D5-B364B86B61D2}" presName="FiveNodes_2_text" presStyleLbl="node1" presStyleIdx="4" presStyleCnt="5">
        <dgm:presLayoutVars>
          <dgm:bulletEnabled val="1"/>
        </dgm:presLayoutVars>
      </dgm:prSet>
      <dgm:spPr/>
      <dgm:t>
        <a:bodyPr/>
        <a:lstStyle/>
        <a:p>
          <a:endParaRPr lang="en-US"/>
        </a:p>
      </dgm:t>
    </dgm:pt>
    <dgm:pt modelId="{A72A0F72-6202-C44F-B41F-37CEB0852791}" type="pres">
      <dgm:prSet presAssocID="{589FA719-7D1A-204F-A5D5-B364B86B61D2}" presName="FiveNodes_3_text" presStyleLbl="node1" presStyleIdx="4" presStyleCnt="5">
        <dgm:presLayoutVars>
          <dgm:bulletEnabled val="1"/>
        </dgm:presLayoutVars>
      </dgm:prSet>
      <dgm:spPr/>
      <dgm:t>
        <a:bodyPr/>
        <a:lstStyle/>
        <a:p>
          <a:endParaRPr lang="en-US"/>
        </a:p>
      </dgm:t>
    </dgm:pt>
    <dgm:pt modelId="{62D7719B-020C-2645-A80E-D4DA1E83BB8A}" type="pres">
      <dgm:prSet presAssocID="{589FA719-7D1A-204F-A5D5-B364B86B61D2}" presName="FiveNodes_4_text" presStyleLbl="node1" presStyleIdx="4" presStyleCnt="5">
        <dgm:presLayoutVars>
          <dgm:bulletEnabled val="1"/>
        </dgm:presLayoutVars>
      </dgm:prSet>
      <dgm:spPr/>
      <dgm:t>
        <a:bodyPr/>
        <a:lstStyle/>
        <a:p>
          <a:endParaRPr lang="en-US"/>
        </a:p>
      </dgm:t>
    </dgm:pt>
    <dgm:pt modelId="{9CC428BB-AAEE-2440-8EB6-1EA2AA5924DF}" type="pres">
      <dgm:prSet presAssocID="{589FA719-7D1A-204F-A5D5-B364B86B61D2}" presName="FiveNodes_5_text" presStyleLbl="node1" presStyleIdx="4" presStyleCnt="5">
        <dgm:presLayoutVars>
          <dgm:bulletEnabled val="1"/>
        </dgm:presLayoutVars>
      </dgm:prSet>
      <dgm:spPr/>
      <dgm:t>
        <a:bodyPr/>
        <a:lstStyle/>
        <a:p>
          <a:endParaRPr lang="en-US"/>
        </a:p>
      </dgm:t>
    </dgm:pt>
  </dgm:ptLst>
  <dgm:cxnLst>
    <dgm:cxn modelId="{96251275-26B7-9F4B-AFE4-FF231E27371D}" type="presOf" srcId="{72F4D454-DB79-E343-A9BF-692036FE928B}" destId="{191CCFA3-C6D8-2347-9800-F673DDA3CA1D}" srcOrd="0" destOrd="0" presId="urn:microsoft.com/office/officeart/2005/8/layout/vProcess5"/>
    <dgm:cxn modelId="{3A5D7E74-1E67-9E42-B0D7-D40BA93F9AF2}" srcId="{589FA719-7D1A-204F-A5D5-B364B86B61D2}" destId="{72F4D454-DB79-E343-A9BF-692036FE928B}" srcOrd="4" destOrd="0" parTransId="{358CA19F-7775-3B4A-A879-79F475CEEF55}" sibTransId="{B7D28796-A631-1D44-BD47-0A9D1BBD19D1}"/>
    <dgm:cxn modelId="{2B30F06D-893B-4D45-8B56-C78CAB7E74A1}" type="presOf" srcId="{FDCD5E7C-B319-3147-AE6E-7E0C8173231F}" destId="{1876AEA9-14B5-B74E-8093-3E3471F99164}" srcOrd="1" destOrd="0" presId="urn:microsoft.com/office/officeart/2005/8/layout/vProcess5"/>
    <dgm:cxn modelId="{E27D82DC-E8FB-3C4B-A391-56B401D65619}" type="presOf" srcId="{B50F557B-A00F-824E-8289-6C279EE62F50}" destId="{08AE109D-236E-0A43-827B-40C3F55D8A40}" srcOrd="0" destOrd="0" presId="urn:microsoft.com/office/officeart/2005/8/layout/vProcess5"/>
    <dgm:cxn modelId="{58AA4E85-7603-AE43-82CA-C444423A66E9}" type="presOf" srcId="{589FA719-7D1A-204F-A5D5-B364B86B61D2}" destId="{9D1D0089-DF1A-7542-9631-6AA54B4E534E}" srcOrd="0" destOrd="0" presId="urn:microsoft.com/office/officeart/2005/8/layout/vProcess5"/>
    <dgm:cxn modelId="{F6E968E7-F3C8-B94D-A9A6-B851E2CDCB40}" type="presOf" srcId="{72F4D454-DB79-E343-A9BF-692036FE928B}" destId="{9CC428BB-AAEE-2440-8EB6-1EA2AA5924DF}" srcOrd="1" destOrd="0" presId="urn:microsoft.com/office/officeart/2005/8/layout/vProcess5"/>
    <dgm:cxn modelId="{66EE9707-EB45-734D-9DF2-CF2B4E2ABB5F}" srcId="{589FA719-7D1A-204F-A5D5-B364B86B61D2}" destId="{B50F557B-A00F-824E-8289-6C279EE62F50}" srcOrd="0" destOrd="0" parTransId="{471585D2-0D16-2749-AAA5-E5403C3AAAD6}" sibTransId="{A7CCE814-DBB9-1F4B-94B6-86DF298850F9}"/>
    <dgm:cxn modelId="{C67AED98-F92C-8442-AD26-E5AE33138CDF}" srcId="{589FA719-7D1A-204F-A5D5-B364B86B61D2}" destId="{53198F8B-A933-8D49-BE63-1565A7B7F3E6}" srcOrd="2" destOrd="0" parTransId="{5C409A42-8E1C-6C48-B204-765E70AE4C9F}" sibTransId="{3DDF2F79-1CF0-4843-A908-69F9BDF4F5F5}"/>
    <dgm:cxn modelId="{D9DF1A8F-13AD-3948-A2E9-183DE2B49DD5}" type="presOf" srcId="{669C86C5-7D3E-324D-8F9E-C9BA9AFAC44D}" destId="{780750EB-F85C-134E-B81B-D6F1F0ECCE6C}" srcOrd="0" destOrd="0" presId="urn:microsoft.com/office/officeart/2005/8/layout/vProcess5"/>
    <dgm:cxn modelId="{9B3FA673-264B-7C45-92F8-B15FD839A2F2}" type="presOf" srcId="{619CA0BA-86F3-FC46-8EB9-33BBAAC26B5D}" destId="{62D7719B-020C-2645-A80E-D4DA1E83BB8A}" srcOrd="1" destOrd="0" presId="urn:microsoft.com/office/officeart/2005/8/layout/vProcess5"/>
    <dgm:cxn modelId="{618250DA-B718-A24C-B64C-E40147E91FD7}" type="presOf" srcId="{619CA0BA-86F3-FC46-8EB9-33BBAAC26B5D}" destId="{77D0EDB5-2110-6E45-8343-493CABCA22B6}" srcOrd="0" destOrd="0" presId="urn:microsoft.com/office/officeart/2005/8/layout/vProcess5"/>
    <dgm:cxn modelId="{A0C82F2C-3090-F441-8ECC-9D5CD46140F7}" type="presOf" srcId="{BA2E8F4D-1B2F-D442-9087-CE8C175AC4D1}" destId="{E670E7EA-FC11-4B42-BADE-7EC9B3BC4AD9}" srcOrd="0" destOrd="0" presId="urn:microsoft.com/office/officeart/2005/8/layout/vProcess5"/>
    <dgm:cxn modelId="{8D296394-1A36-BB4C-A9B5-204B8093FA13}" type="presOf" srcId="{3DDF2F79-1CF0-4843-A908-69F9BDF4F5F5}" destId="{2EB793BA-CF90-4A47-ADCC-90CF0FF8A030}" srcOrd="0" destOrd="0" presId="urn:microsoft.com/office/officeart/2005/8/layout/vProcess5"/>
    <dgm:cxn modelId="{6FFAF7B7-F57E-AD4D-AEF7-170A2A3034D6}" type="presOf" srcId="{FDCD5E7C-B319-3147-AE6E-7E0C8173231F}" destId="{97B5F3AE-6EB0-3846-B50C-23CEA04DDE5D}" srcOrd="0" destOrd="0" presId="urn:microsoft.com/office/officeart/2005/8/layout/vProcess5"/>
    <dgm:cxn modelId="{D2F41704-46CA-F14B-BAA1-BD41EA52ADA2}" srcId="{589FA719-7D1A-204F-A5D5-B364B86B61D2}" destId="{FDCD5E7C-B319-3147-AE6E-7E0C8173231F}" srcOrd="1" destOrd="0" parTransId="{C5C879A0-F629-3048-A455-23B24F39DED2}" sibTransId="{BA2E8F4D-1B2F-D442-9087-CE8C175AC4D1}"/>
    <dgm:cxn modelId="{296BAB57-F533-3745-BAC5-073FCE12E2A2}" type="presOf" srcId="{A7CCE814-DBB9-1F4B-94B6-86DF298850F9}" destId="{5FDE8FA8-43C6-B945-830F-F9091620997C}" srcOrd="0" destOrd="0" presId="urn:microsoft.com/office/officeart/2005/8/layout/vProcess5"/>
    <dgm:cxn modelId="{D74D0CFD-EEED-484C-BCCC-7E7FB89FCD77}" type="presOf" srcId="{53198F8B-A933-8D49-BE63-1565A7B7F3E6}" destId="{876DDEA9-B1AA-7C43-9784-0EE90657347E}" srcOrd="0" destOrd="0" presId="urn:microsoft.com/office/officeart/2005/8/layout/vProcess5"/>
    <dgm:cxn modelId="{0041E6AF-5699-B64C-8CB9-636A5E92C20D}" type="presOf" srcId="{B50F557B-A00F-824E-8289-6C279EE62F50}" destId="{B2ACAD46-5B31-C74D-A984-45A46ABCF10C}" srcOrd="1" destOrd="0" presId="urn:microsoft.com/office/officeart/2005/8/layout/vProcess5"/>
    <dgm:cxn modelId="{07658042-74D4-574E-BB7A-02C74CA4B1A4}" type="presOf" srcId="{53198F8B-A933-8D49-BE63-1565A7B7F3E6}" destId="{A72A0F72-6202-C44F-B41F-37CEB0852791}" srcOrd="1" destOrd="0" presId="urn:microsoft.com/office/officeart/2005/8/layout/vProcess5"/>
    <dgm:cxn modelId="{73C26133-4641-0040-B941-D44C689ED845}" srcId="{589FA719-7D1A-204F-A5D5-B364B86B61D2}" destId="{619CA0BA-86F3-FC46-8EB9-33BBAAC26B5D}" srcOrd="3" destOrd="0" parTransId="{93925A5E-6970-7740-95C2-F689E4E21E0D}" sibTransId="{669C86C5-7D3E-324D-8F9E-C9BA9AFAC44D}"/>
    <dgm:cxn modelId="{A9BF5EF2-63EE-6C45-9FBC-032892E6D01F}" type="presParOf" srcId="{9D1D0089-DF1A-7542-9631-6AA54B4E534E}" destId="{E0903669-B3A4-D44C-A72D-A6D394C60B4D}" srcOrd="0" destOrd="0" presId="urn:microsoft.com/office/officeart/2005/8/layout/vProcess5"/>
    <dgm:cxn modelId="{ACD48B26-C42A-4747-A846-FF2A143DE28E}" type="presParOf" srcId="{9D1D0089-DF1A-7542-9631-6AA54B4E534E}" destId="{08AE109D-236E-0A43-827B-40C3F55D8A40}" srcOrd="1" destOrd="0" presId="urn:microsoft.com/office/officeart/2005/8/layout/vProcess5"/>
    <dgm:cxn modelId="{B78A498F-2DF2-E048-9620-9EDD637DF822}" type="presParOf" srcId="{9D1D0089-DF1A-7542-9631-6AA54B4E534E}" destId="{97B5F3AE-6EB0-3846-B50C-23CEA04DDE5D}" srcOrd="2" destOrd="0" presId="urn:microsoft.com/office/officeart/2005/8/layout/vProcess5"/>
    <dgm:cxn modelId="{BD401D79-823D-0F4F-A15D-28CA216714B0}" type="presParOf" srcId="{9D1D0089-DF1A-7542-9631-6AA54B4E534E}" destId="{876DDEA9-B1AA-7C43-9784-0EE90657347E}" srcOrd="3" destOrd="0" presId="urn:microsoft.com/office/officeart/2005/8/layout/vProcess5"/>
    <dgm:cxn modelId="{6F269B84-CBAA-1C45-B617-B53BBFB8C735}" type="presParOf" srcId="{9D1D0089-DF1A-7542-9631-6AA54B4E534E}" destId="{77D0EDB5-2110-6E45-8343-493CABCA22B6}" srcOrd="4" destOrd="0" presId="urn:microsoft.com/office/officeart/2005/8/layout/vProcess5"/>
    <dgm:cxn modelId="{7A79816C-A2E2-F641-B49A-BB27EBF3B177}" type="presParOf" srcId="{9D1D0089-DF1A-7542-9631-6AA54B4E534E}" destId="{191CCFA3-C6D8-2347-9800-F673DDA3CA1D}" srcOrd="5" destOrd="0" presId="urn:microsoft.com/office/officeart/2005/8/layout/vProcess5"/>
    <dgm:cxn modelId="{83DBB312-F162-264D-ACAC-3668DABF460B}" type="presParOf" srcId="{9D1D0089-DF1A-7542-9631-6AA54B4E534E}" destId="{5FDE8FA8-43C6-B945-830F-F9091620997C}" srcOrd="6" destOrd="0" presId="urn:microsoft.com/office/officeart/2005/8/layout/vProcess5"/>
    <dgm:cxn modelId="{AD774E73-AA0C-E844-9647-F1F0A7D64C57}" type="presParOf" srcId="{9D1D0089-DF1A-7542-9631-6AA54B4E534E}" destId="{E670E7EA-FC11-4B42-BADE-7EC9B3BC4AD9}" srcOrd="7" destOrd="0" presId="urn:microsoft.com/office/officeart/2005/8/layout/vProcess5"/>
    <dgm:cxn modelId="{EAAF370A-4CC3-334C-B987-17B304E47ADF}" type="presParOf" srcId="{9D1D0089-DF1A-7542-9631-6AA54B4E534E}" destId="{2EB793BA-CF90-4A47-ADCC-90CF0FF8A030}" srcOrd="8" destOrd="0" presId="urn:microsoft.com/office/officeart/2005/8/layout/vProcess5"/>
    <dgm:cxn modelId="{68305BCC-14A7-3643-A350-9E24FEED6E30}" type="presParOf" srcId="{9D1D0089-DF1A-7542-9631-6AA54B4E534E}" destId="{780750EB-F85C-134E-B81B-D6F1F0ECCE6C}" srcOrd="9" destOrd="0" presId="urn:microsoft.com/office/officeart/2005/8/layout/vProcess5"/>
    <dgm:cxn modelId="{6548BD11-984A-6042-8238-E2BB46497C81}" type="presParOf" srcId="{9D1D0089-DF1A-7542-9631-6AA54B4E534E}" destId="{B2ACAD46-5B31-C74D-A984-45A46ABCF10C}" srcOrd="10" destOrd="0" presId="urn:microsoft.com/office/officeart/2005/8/layout/vProcess5"/>
    <dgm:cxn modelId="{B458C1D8-FD69-0648-AABB-EC438AD37E7B}" type="presParOf" srcId="{9D1D0089-DF1A-7542-9631-6AA54B4E534E}" destId="{1876AEA9-14B5-B74E-8093-3E3471F99164}" srcOrd="11" destOrd="0" presId="urn:microsoft.com/office/officeart/2005/8/layout/vProcess5"/>
    <dgm:cxn modelId="{4AB93E2C-9544-0345-A9D4-0AD3E582431A}" type="presParOf" srcId="{9D1D0089-DF1A-7542-9631-6AA54B4E534E}" destId="{A72A0F72-6202-C44F-B41F-37CEB0852791}" srcOrd="12" destOrd="0" presId="urn:microsoft.com/office/officeart/2005/8/layout/vProcess5"/>
    <dgm:cxn modelId="{E9BC4FCC-754B-5448-9F99-D3E1236264C2}" type="presParOf" srcId="{9D1D0089-DF1A-7542-9631-6AA54B4E534E}" destId="{62D7719B-020C-2645-A80E-D4DA1E83BB8A}" srcOrd="13" destOrd="0" presId="urn:microsoft.com/office/officeart/2005/8/layout/vProcess5"/>
    <dgm:cxn modelId="{0083F3AE-0EBB-DD46-9944-CC5F44D913F7}" type="presParOf" srcId="{9D1D0089-DF1A-7542-9631-6AA54B4E534E}" destId="{9CC428BB-AAEE-2440-8EB6-1EA2AA5924DF}" srcOrd="14" destOrd="0" presId="urn:microsoft.com/office/officeart/2005/8/layout/vProcess5"/>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93F59B6-73FC-B649-A195-2A4D07F19675}" type="doc">
      <dgm:prSet loTypeId="urn:microsoft.com/office/officeart/2005/8/layout/chevron1" loCatId="process" qsTypeId="urn:microsoft.com/office/officeart/2005/8/quickstyle/3D4" qsCatId="3D" csTypeId="urn:microsoft.com/office/officeart/2005/8/colors/accent1_2" csCatId="accent1" phldr="1"/>
      <dgm:spPr/>
    </dgm:pt>
    <dgm:pt modelId="{39FA45AA-3F4A-A64B-BB60-F7C3A1E98EB8}">
      <dgm:prSet phldrT="[Text]"/>
      <dgm:spPr>
        <a:solidFill>
          <a:srgbClr val="A9C87C"/>
        </a:solidFill>
      </dgm:spPr>
      <dgm:t>
        <a:bodyPr vert="horz"/>
        <a:lstStyle/>
        <a:p>
          <a:r>
            <a:rPr lang="en-US" dirty="0" smtClean="0"/>
            <a:t>Google Search</a:t>
          </a:r>
          <a:endParaRPr lang="en-US" dirty="0"/>
        </a:p>
      </dgm:t>
    </dgm:pt>
    <dgm:pt modelId="{C055F8D4-49DB-9442-B177-D03BDC6ED29D}" type="parTrans" cxnId="{52CE2C97-6BE7-D544-8A88-CE794843810E}">
      <dgm:prSet/>
      <dgm:spPr/>
      <dgm:t>
        <a:bodyPr/>
        <a:lstStyle/>
        <a:p>
          <a:endParaRPr lang="en-US"/>
        </a:p>
      </dgm:t>
    </dgm:pt>
    <dgm:pt modelId="{24E4D7DC-8929-FD46-950D-3584EDB566D6}" type="sibTrans" cxnId="{52CE2C97-6BE7-D544-8A88-CE794843810E}">
      <dgm:prSet/>
      <dgm:spPr/>
      <dgm:t>
        <a:bodyPr/>
        <a:lstStyle/>
        <a:p>
          <a:endParaRPr lang="en-US"/>
        </a:p>
      </dgm:t>
    </dgm:pt>
    <dgm:pt modelId="{44E0B1BE-DF1C-6D40-AC72-B409499BFBED}">
      <dgm:prSet phldrT="[Text]"/>
      <dgm:spPr>
        <a:solidFill>
          <a:srgbClr val="A9C87C">
            <a:alpha val="50000"/>
          </a:srgbClr>
        </a:solidFill>
        <a:ln>
          <a:noFill/>
        </a:ln>
      </dgm:spPr>
      <dgm:t>
        <a:bodyPr vert="horz"/>
        <a:lstStyle/>
        <a:p>
          <a:r>
            <a:rPr lang="en-US" dirty="0" smtClean="0"/>
            <a:t>Marketing Efforts </a:t>
          </a:r>
          <a:endParaRPr lang="en-US" dirty="0"/>
        </a:p>
      </dgm:t>
    </dgm:pt>
    <dgm:pt modelId="{CB1CCA50-17C8-044C-A0B7-87DEC0D721F7}" type="parTrans" cxnId="{15DC2694-888E-6943-AD65-D81FA47F7D1C}">
      <dgm:prSet/>
      <dgm:spPr/>
      <dgm:t>
        <a:bodyPr/>
        <a:lstStyle/>
        <a:p>
          <a:endParaRPr lang="en-US"/>
        </a:p>
      </dgm:t>
    </dgm:pt>
    <dgm:pt modelId="{92AB3813-FA18-8443-8CD1-9C0481E11C3C}" type="sibTrans" cxnId="{15DC2694-888E-6943-AD65-D81FA47F7D1C}">
      <dgm:prSet/>
      <dgm:spPr/>
      <dgm:t>
        <a:bodyPr/>
        <a:lstStyle/>
        <a:p>
          <a:endParaRPr lang="en-US"/>
        </a:p>
      </dgm:t>
    </dgm:pt>
    <dgm:pt modelId="{DF35B0C1-508A-1948-AB54-7BA6B8CF3B78}">
      <dgm:prSet phldrT="[Text]"/>
      <dgm:spPr>
        <a:solidFill>
          <a:schemeClr val="accent5">
            <a:lumMod val="50000"/>
            <a:alpha val="49000"/>
          </a:schemeClr>
        </a:solidFill>
        <a:ln>
          <a:noFill/>
        </a:ln>
      </dgm:spPr>
      <dgm:t>
        <a:bodyPr vert="horz"/>
        <a:lstStyle/>
        <a:p>
          <a:r>
            <a:rPr lang="en-US" dirty="0" smtClean="0"/>
            <a:t>Eastside Entry Strategy        </a:t>
          </a:r>
          <a:endParaRPr lang="en-US" dirty="0"/>
        </a:p>
      </dgm:t>
    </dgm:pt>
    <dgm:pt modelId="{1F399255-43B3-1249-9F6E-8EF78DA5BE75}" type="parTrans" cxnId="{EB9889C8-7F68-F946-A6CA-7D0CB483FA5B}">
      <dgm:prSet/>
      <dgm:spPr/>
      <dgm:t>
        <a:bodyPr/>
        <a:lstStyle/>
        <a:p>
          <a:endParaRPr lang="en-US"/>
        </a:p>
      </dgm:t>
    </dgm:pt>
    <dgm:pt modelId="{062359CA-8AF1-594C-97FE-4028364297FC}" type="sibTrans" cxnId="{EB9889C8-7F68-F946-A6CA-7D0CB483FA5B}">
      <dgm:prSet/>
      <dgm:spPr/>
      <dgm:t>
        <a:bodyPr/>
        <a:lstStyle/>
        <a:p>
          <a:endParaRPr lang="en-US"/>
        </a:p>
      </dgm:t>
    </dgm:pt>
    <dgm:pt modelId="{876DE905-119A-334E-B964-EC1C92BBD017}">
      <dgm:prSet phldrT="[Text]"/>
      <dgm:spPr>
        <a:solidFill>
          <a:srgbClr val="A9C87C">
            <a:alpha val="49000"/>
          </a:srgbClr>
        </a:solidFill>
        <a:ln>
          <a:noFill/>
        </a:ln>
      </dgm:spPr>
      <dgm:t>
        <a:bodyPr vert="horz"/>
        <a:lstStyle/>
        <a:p>
          <a:r>
            <a:rPr lang="en-US" dirty="0" smtClean="0"/>
            <a:t>Customer Relationship Management </a:t>
          </a:r>
          <a:endParaRPr lang="en-US" dirty="0"/>
        </a:p>
      </dgm:t>
    </dgm:pt>
    <dgm:pt modelId="{8530237D-FF6D-5D46-B20E-E90CC63D1973}" type="parTrans" cxnId="{2C44AF9A-C506-884E-97DB-61CB1B37A3D2}">
      <dgm:prSet/>
      <dgm:spPr/>
      <dgm:t>
        <a:bodyPr/>
        <a:lstStyle/>
        <a:p>
          <a:endParaRPr lang="en-US"/>
        </a:p>
      </dgm:t>
    </dgm:pt>
    <dgm:pt modelId="{E8D1ADE4-5BB8-F143-BAF6-2B21A1C5F9AE}" type="sibTrans" cxnId="{2C44AF9A-C506-884E-97DB-61CB1B37A3D2}">
      <dgm:prSet/>
      <dgm:spPr/>
      <dgm:t>
        <a:bodyPr/>
        <a:lstStyle/>
        <a:p>
          <a:endParaRPr lang="en-US"/>
        </a:p>
      </dgm:t>
    </dgm:pt>
    <dgm:pt modelId="{8B6958D6-E8CF-E446-87AF-CC254158F9E4}">
      <dgm:prSet phldrT="[Text]"/>
      <dgm:spPr>
        <a:solidFill>
          <a:srgbClr val="A9C87C">
            <a:alpha val="50000"/>
          </a:srgbClr>
        </a:solidFill>
      </dgm:spPr>
      <dgm:t>
        <a:bodyPr vert="horz"/>
        <a:lstStyle/>
        <a:p>
          <a:r>
            <a:rPr lang="en-US" dirty="0" smtClean="0"/>
            <a:t>Website Redesign </a:t>
          </a:r>
          <a:endParaRPr lang="en-US" dirty="0"/>
        </a:p>
      </dgm:t>
    </dgm:pt>
    <dgm:pt modelId="{74800D53-5C3F-1140-8528-47090F2CBB15}" type="parTrans" cxnId="{84E6993D-F3D4-924B-BF10-FC152145BA42}">
      <dgm:prSet/>
      <dgm:spPr/>
      <dgm:t>
        <a:bodyPr/>
        <a:lstStyle/>
        <a:p>
          <a:endParaRPr lang="en-US"/>
        </a:p>
      </dgm:t>
    </dgm:pt>
    <dgm:pt modelId="{59B0E156-3982-8148-81C7-729934E80D58}" type="sibTrans" cxnId="{84E6993D-F3D4-924B-BF10-FC152145BA42}">
      <dgm:prSet/>
      <dgm:spPr/>
      <dgm:t>
        <a:bodyPr/>
        <a:lstStyle/>
        <a:p>
          <a:endParaRPr lang="en-US"/>
        </a:p>
      </dgm:t>
    </dgm:pt>
    <dgm:pt modelId="{D869F9EE-140F-A943-8F44-00A908C2B314}" type="pres">
      <dgm:prSet presAssocID="{593F59B6-73FC-B649-A195-2A4D07F19675}" presName="Name0" presStyleCnt="0">
        <dgm:presLayoutVars>
          <dgm:dir/>
          <dgm:animLvl val="lvl"/>
          <dgm:resizeHandles val="exact"/>
        </dgm:presLayoutVars>
      </dgm:prSet>
      <dgm:spPr/>
    </dgm:pt>
    <dgm:pt modelId="{80A04285-5C41-004C-8BAC-524CA7C755AD}" type="pres">
      <dgm:prSet presAssocID="{39FA45AA-3F4A-A64B-BB60-F7C3A1E98EB8}" presName="parTxOnly" presStyleLbl="node1" presStyleIdx="0" presStyleCnt="5" custLinFactNeighborX="-1718" custLinFactNeighborY="0">
        <dgm:presLayoutVars>
          <dgm:chMax val="0"/>
          <dgm:chPref val="0"/>
          <dgm:bulletEnabled val="1"/>
        </dgm:presLayoutVars>
      </dgm:prSet>
      <dgm:spPr/>
      <dgm:t>
        <a:bodyPr/>
        <a:lstStyle/>
        <a:p>
          <a:endParaRPr lang="en-US"/>
        </a:p>
      </dgm:t>
    </dgm:pt>
    <dgm:pt modelId="{78DB17A1-8AE3-A940-A6BA-E669E4741D5F}" type="pres">
      <dgm:prSet presAssocID="{24E4D7DC-8929-FD46-950D-3584EDB566D6}" presName="parTxOnlySpace" presStyleCnt="0"/>
      <dgm:spPr/>
    </dgm:pt>
    <dgm:pt modelId="{5BC2408E-AD5F-3448-8C20-C30B02915726}" type="pres">
      <dgm:prSet presAssocID="{8B6958D6-E8CF-E446-87AF-CC254158F9E4}" presName="parTxOnly" presStyleLbl="node1" presStyleIdx="1" presStyleCnt="5">
        <dgm:presLayoutVars>
          <dgm:chMax val="0"/>
          <dgm:chPref val="0"/>
          <dgm:bulletEnabled val="1"/>
        </dgm:presLayoutVars>
      </dgm:prSet>
      <dgm:spPr/>
      <dgm:t>
        <a:bodyPr/>
        <a:lstStyle/>
        <a:p>
          <a:endParaRPr lang="en-US"/>
        </a:p>
      </dgm:t>
    </dgm:pt>
    <dgm:pt modelId="{DC811228-2BDA-E34B-AF16-FD7E77050CCD}" type="pres">
      <dgm:prSet presAssocID="{59B0E156-3982-8148-81C7-729934E80D58}" presName="parTxOnlySpace" presStyleCnt="0"/>
      <dgm:spPr/>
    </dgm:pt>
    <dgm:pt modelId="{E53B61C6-0555-FB4C-9ABB-44CCF4238B6D}" type="pres">
      <dgm:prSet presAssocID="{44E0B1BE-DF1C-6D40-AC72-B409499BFBED}" presName="parTxOnly" presStyleLbl="node1" presStyleIdx="2" presStyleCnt="5">
        <dgm:presLayoutVars>
          <dgm:chMax val="0"/>
          <dgm:chPref val="0"/>
          <dgm:bulletEnabled val="1"/>
        </dgm:presLayoutVars>
      </dgm:prSet>
      <dgm:spPr/>
      <dgm:t>
        <a:bodyPr/>
        <a:lstStyle/>
        <a:p>
          <a:endParaRPr lang="en-US"/>
        </a:p>
      </dgm:t>
    </dgm:pt>
    <dgm:pt modelId="{E3935BD1-765F-9C46-AF25-5C2EFFBDA6EB}" type="pres">
      <dgm:prSet presAssocID="{92AB3813-FA18-8443-8CD1-9C0481E11C3C}" presName="parTxOnlySpace" presStyleCnt="0"/>
      <dgm:spPr/>
    </dgm:pt>
    <dgm:pt modelId="{7427EDF2-4A75-DA4A-8AE6-F2C3BB86114B}" type="pres">
      <dgm:prSet presAssocID="{DF35B0C1-508A-1948-AB54-7BA6B8CF3B78}" presName="parTxOnly" presStyleLbl="node1" presStyleIdx="3" presStyleCnt="5">
        <dgm:presLayoutVars>
          <dgm:chMax val="0"/>
          <dgm:chPref val="0"/>
          <dgm:bulletEnabled val="1"/>
        </dgm:presLayoutVars>
      </dgm:prSet>
      <dgm:spPr/>
      <dgm:t>
        <a:bodyPr/>
        <a:lstStyle/>
        <a:p>
          <a:endParaRPr lang="en-US"/>
        </a:p>
      </dgm:t>
    </dgm:pt>
    <dgm:pt modelId="{B0E16964-BD8A-B740-BFAE-199CBFCD69C3}" type="pres">
      <dgm:prSet presAssocID="{062359CA-8AF1-594C-97FE-4028364297FC}" presName="parTxOnlySpace" presStyleCnt="0"/>
      <dgm:spPr/>
    </dgm:pt>
    <dgm:pt modelId="{F1479776-0BB9-8346-8974-92A99E54CB53}" type="pres">
      <dgm:prSet presAssocID="{876DE905-119A-334E-B964-EC1C92BBD017}" presName="parTxOnly" presStyleLbl="node1" presStyleIdx="4" presStyleCnt="5">
        <dgm:presLayoutVars>
          <dgm:chMax val="0"/>
          <dgm:chPref val="0"/>
          <dgm:bulletEnabled val="1"/>
        </dgm:presLayoutVars>
      </dgm:prSet>
      <dgm:spPr/>
      <dgm:t>
        <a:bodyPr/>
        <a:lstStyle/>
        <a:p>
          <a:endParaRPr lang="en-US"/>
        </a:p>
      </dgm:t>
    </dgm:pt>
  </dgm:ptLst>
  <dgm:cxnLst>
    <dgm:cxn modelId="{15DC2694-888E-6943-AD65-D81FA47F7D1C}" srcId="{593F59B6-73FC-B649-A195-2A4D07F19675}" destId="{44E0B1BE-DF1C-6D40-AC72-B409499BFBED}" srcOrd="2" destOrd="0" parTransId="{CB1CCA50-17C8-044C-A0B7-87DEC0D721F7}" sibTransId="{92AB3813-FA18-8443-8CD1-9C0481E11C3C}"/>
    <dgm:cxn modelId="{48509400-5D71-9A4A-B5F4-1D6B8BDA125F}" type="presOf" srcId="{44E0B1BE-DF1C-6D40-AC72-B409499BFBED}" destId="{E53B61C6-0555-FB4C-9ABB-44CCF4238B6D}" srcOrd="0" destOrd="0" presId="urn:microsoft.com/office/officeart/2005/8/layout/chevron1"/>
    <dgm:cxn modelId="{52CE2C97-6BE7-D544-8A88-CE794843810E}" srcId="{593F59B6-73FC-B649-A195-2A4D07F19675}" destId="{39FA45AA-3F4A-A64B-BB60-F7C3A1E98EB8}" srcOrd="0" destOrd="0" parTransId="{C055F8D4-49DB-9442-B177-D03BDC6ED29D}" sibTransId="{24E4D7DC-8929-FD46-950D-3584EDB566D6}"/>
    <dgm:cxn modelId="{A241B351-6CEF-A047-A8DF-9D3052458F7C}" type="presOf" srcId="{DF35B0C1-508A-1948-AB54-7BA6B8CF3B78}" destId="{7427EDF2-4A75-DA4A-8AE6-F2C3BB86114B}" srcOrd="0" destOrd="0" presId="urn:microsoft.com/office/officeart/2005/8/layout/chevron1"/>
    <dgm:cxn modelId="{84E6993D-F3D4-924B-BF10-FC152145BA42}" srcId="{593F59B6-73FC-B649-A195-2A4D07F19675}" destId="{8B6958D6-E8CF-E446-87AF-CC254158F9E4}" srcOrd="1" destOrd="0" parTransId="{74800D53-5C3F-1140-8528-47090F2CBB15}" sibTransId="{59B0E156-3982-8148-81C7-729934E80D58}"/>
    <dgm:cxn modelId="{1113A56C-A66C-AE47-ABA3-34DB5ABBDEE4}" type="presOf" srcId="{39FA45AA-3F4A-A64B-BB60-F7C3A1E98EB8}" destId="{80A04285-5C41-004C-8BAC-524CA7C755AD}" srcOrd="0" destOrd="0" presId="urn:microsoft.com/office/officeart/2005/8/layout/chevron1"/>
    <dgm:cxn modelId="{CD0CA8EE-6596-4349-8588-6F0A1B4821A3}" type="presOf" srcId="{876DE905-119A-334E-B964-EC1C92BBD017}" destId="{F1479776-0BB9-8346-8974-92A99E54CB53}" srcOrd="0" destOrd="0" presId="urn:microsoft.com/office/officeart/2005/8/layout/chevron1"/>
    <dgm:cxn modelId="{2C44AF9A-C506-884E-97DB-61CB1B37A3D2}" srcId="{593F59B6-73FC-B649-A195-2A4D07F19675}" destId="{876DE905-119A-334E-B964-EC1C92BBD017}" srcOrd="4" destOrd="0" parTransId="{8530237D-FF6D-5D46-B20E-E90CC63D1973}" sibTransId="{E8D1ADE4-5BB8-F143-BAF6-2B21A1C5F9AE}"/>
    <dgm:cxn modelId="{36442BA5-59FE-D54D-AE03-1BDC881CBB7F}" type="presOf" srcId="{593F59B6-73FC-B649-A195-2A4D07F19675}" destId="{D869F9EE-140F-A943-8F44-00A908C2B314}" srcOrd="0" destOrd="0" presId="urn:microsoft.com/office/officeart/2005/8/layout/chevron1"/>
    <dgm:cxn modelId="{EB9889C8-7F68-F946-A6CA-7D0CB483FA5B}" srcId="{593F59B6-73FC-B649-A195-2A4D07F19675}" destId="{DF35B0C1-508A-1948-AB54-7BA6B8CF3B78}" srcOrd="3" destOrd="0" parTransId="{1F399255-43B3-1249-9F6E-8EF78DA5BE75}" sibTransId="{062359CA-8AF1-594C-97FE-4028364297FC}"/>
    <dgm:cxn modelId="{0CA2D526-18A0-AE44-8AD2-A5600A2AED6A}" type="presOf" srcId="{8B6958D6-E8CF-E446-87AF-CC254158F9E4}" destId="{5BC2408E-AD5F-3448-8C20-C30B02915726}" srcOrd="0" destOrd="0" presId="urn:microsoft.com/office/officeart/2005/8/layout/chevron1"/>
    <dgm:cxn modelId="{632711BE-EC4F-BD47-8CDD-3F310BE95824}" type="presParOf" srcId="{D869F9EE-140F-A943-8F44-00A908C2B314}" destId="{80A04285-5C41-004C-8BAC-524CA7C755AD}" srcOrd="0" destOrd="0" presId="urn:microsoft.com/office/officeart/2005/8/layout/chevron1"/>
    <dgm:cxn modelId="{088CD35F-A6CD-3945-A750-4E48174F2191}" type="presParOf" srcId="{D869F9EE-140F-A943-8F44-00A908C2B314}" destId="{78DB17A1-8AE3-A940-A6BA-E669E4741D5F}" srcOrd="1" destOrd="0" presId="urn:microsoft.com/office/officeart/2005/8/layout/chevron1"/>
    <dgm:cxn modelId="{826D9C15-FE36-0D48-8A5A-899C31347962}" type="presParOf" srcId="{D869F9EE-140F-A943-8F44-00A908C2B314}" destId="{5BC2408E-AD5F-3448-8C20-C30B02915726}" srcOrd="2" destOrd="0" presId="urn:microsoft.com/office/officeart/2005/8/layout/chevron1"/>
    <dgm:cxn modelId="{0D9FC580-9C86-FC4A-9903-A428709161EF}" type="presParOf" srcId="{D869F9EE-140F-A943-8F44-00A908C2B314}" destId="{DC811228-2BDA-E34B-AF16-FD7E77050CCD}" srcOrd="3" destOrd="0" presId="urn:microsoft.com/office/officeart/2005/8/layout/chevron1"/>
    <dgm:cxn modelId="{1DAE1133-E7C6-DF47-B4D0-5E692724C11B}" type="presParOf" srcId="{D869F9EE-140F-A943-8F44-00A908C2B314}" destId="{E53B61C6-0555-FB4C-9ABB-44CCF4238B6D}" srcOrd="4" destOrd="0" presId="urn:microsoft.com/office/officeart/2005/8/layout/chevron1"/>
    <dgm:cxn modelId="{39195FC3-2422-D64F-8284-70D4E5832C5C}" type="presParOf" srcId="{D869F9EE-140F-A943-8F44-00A908C2B314}" destId="{E3935BD1-765F-9C46-AF25-5C2EFFBDA6EB}" srcOrd="5" destOrd="0" presId="urn:microsoft.com/office/officeart/2005/8/layout/chevron1"/>
    <dgm:cxn modelId="{E27E1DB7-A545-FD47-B3BE-891507F0DF70}" type="presParOf" srcId="{D869F9EE-140F-A943-8F44-00A908C2B314}" destId="{7427EDF2-4A75-DA4A-8AE6-F2C3BB86114B}" srcOrd="6" destOrd="0" presId="urn:microsoft.com/office/officeart/2005/8/layout/chevron1"/>
    <dgm:cxn modelId="{5536432B-60B9-1F4D-8D7E-A5F9935A983B}" type="presParOf" srcId="{D869F9EE-140F-A943-8F44-00A908C2B314}" destId="{B0E16964-BD8A-B740-BFAE-199CBFCD69C3}" srcOrd="7" destOrd="0" presId="urn:microsoft.com/office/officeart/2005/8/layout/chevron1"/>
    <dgm:cxn modelId="{683A20CF-6AED-FA44-892D-D0CF8A82018B}" type="presParOf" srcId="{D869F9EE-140F-A943-8F44-00A908C2B314}" destId="{F1479776-0BB9-8346-8974-92A99E54CB53}" srcOrd="8" destOrd="0" presId="urn:microsoft.com/office/officeart/2005/8/layout/chevron1"/>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93F59B6-73FC-B649-A195-2A4D07F19675}" type="doc">
      <dgm:prSet loTypeId="urn:microsoft.com/office/officeart/2005/8/layout/chevron1" loCatId="process" qsTypeId="urn:microsoft.com/office/officeart/2005/8/quickstyle/3D4" qsCatId="3D" csTypeId="urn:microsoft.com/office/officeart/2005/8/colors/accent1_2" csCatId="accent1" phldr="1"/>
      <dgm:spPr/>
    </dgm:pt>
    <dgm:pt modelId="{39FA45AA-3F4A-A64B-BB60-F7C3A1E98EB8}">
      <dgm:prSet phldrT="[Text]"/>
      <dgm:spPr>
        <a:solidFill>
          <a:srgbClr val="A9C87C"/>
        </a:solidFill>
      </dgm:spPr>
      <dgm:t>
        <a:bodyPr vert="horz"/>
        <a:lstStyle/>
        <a:p>
          <a:r>
            <a:rPr lang="en-US" dirty="0" smtClean="0"/>
            <a:t>Google Search</a:t>
          </a:r>
          <a:endParaRPr lang="en-US" dirty="0"/>
        </a:p>
      </dgm:t>
    </dgm:pt>
    <dgm:pt modelId="{C055F8D4-49DB-9442-B177-D03BDC6ED29D}" type="parTrans" cxnId="{52CE2C97-6BE7-D544-8A88-CE794843810E}">
      <dgm:prSet/>
      <dgm:spPr/>
      <dgm:t>
        <a:bodyPr/>
        <a:lstStyle/>
        <a:p>
          <a:endParaRPr lang="en-US"/>
        </a:p>
      </dgm:t>
    </dgm:pt>
    <dgm:pt modelId="{24E4D7DC-8929-FD46-950D-3584EDB566D6}" type="sibTrans" cxnId="{52CE2C97-6BE7-D544-8A88-CE794843810E}">
      <dgm:prSet/>
      <dgm:spPr/>
      <dgm:t>
        <a:bodyPr/>
        <a:lstStyle/>
        <a:p>
          <a:endParaRPr lang="en-US"/>
        </a:p>
      </dgm:t>
    </dgm:pt>
    <dgm:pt modelId="{44E0B1BE-DF1C-6D40-AC72-B409499BFBED}">
      <dgm:prSet phldrT="[Text]"/>
      <dgm:spPr>
        <a:solidFill>
          <a:srgbClr val="A9C87C">
            <a:alpha val="50000"/>
          </a:srgbClr>
        </a:solidFill>
        <a:ln>
          <a:noFill/>
        </a:ln>
      </dgm:spPr>
      <dgm:t>
        <a:bodyPr vert="horz"/>
        <a:lstStyle/>
        <a:p>
          <a:r>
            <a:rPr lang="en-US" dirty="0" smtClean="0"/>
            <a:t>Marketing Efforts </a:t>
          </a:r>
          <a:endParaRPr lang="en-US" dirty="0"/>
        </a:p>
      </dgm:t>
    </dgm:pt>
    <dgm:pt modelId="{CB1CCA50-17C8-044C-A0B7-87DEC0D721F7}" type="parTrans" cxnId="{15DC2694-888E-6943-AD65-D81FA47F7D1C}">
      <dgm:prSet/>
      <dgm:spPr/>
      <dgm:t>
        <a:bodyPr/>
        <a:lstStyle/>
        <a:p>
          <a:endParaRPr lang="en-US"/>
        </a:p>
      </dgm:t>
    </dgm:pt>
    <dgm:pt modelId="{92AB3813-FA18-8443-8CD1-9C0481E11C3C}" type="sibTrans" cxnId="{15DC2694-888E-6943-AD65-D81FA47F7D1C}">
      <dgm:prSet/>
      <dgm:spPr/>
      <dgm:t>
        <a:bodyPr/>
        <a:lstStyle/>
        <a:p>
          <a:endParaRPr lang="en-US"/>
        </a:p>
      </dgm:t>
    </dgm:pt>
    <dgm:pt modelId="{DF35B0C1-508A-1948-AB54-7BA6B8CF3B78}">
      <dgm:prSet phldrT="[Text]"/>
      <dgm:spPr>
        <a:solidFill>
          <a:schemeClr val="accent5">
            <a:lumMod val="50000"/>
            <a:alpha val="49000"/>
          </a:schemeClr>
        </a:solidFill>
        <a:ln>
          <a:noFill/>
        </a:ln>
      </dgm:spPr>
      <dgm:t>
        <a:bodyPr vert="horz"/>
        <a:lstStyle/>
        <a:p>
          <a:r>
            <a:rPr lang="en-US" dirty="0" smtClean="0"/>
            <a:t>Eastside Entry Strategy        </a:t>
          </a:r>
          <a:endParaRPr lang="en-US" dirty="0"/>
        </a:p>
      </dgm:t>
    </dgm:pt>
    <dgm:pt modelId="{1F399255-43B3-1249-9F6E-8EF78DA5BE75}" type="parTrans" cxnId="{EB9889C8-7F68-F946-A6CA-7D0CB483FA5B}">
      <dgm:prSet/>
      <dgm:spPr/>
      <dgm:t>
        <a:bodyPr/>
        <a:lstStyle/>
        <a:p>
          <a:endParaRPr lang="en-US"/>
        </a:p>
      </dgm:t>
    </dgm:pt>
    <dgm:pt modelId="{062359CA-8AF1-594C-97FE-4028364297FC}" type="sibTrans" cxnId="{EB9889C8-7F68-F946-A6CA-7D0CB483FA5B}">
      <dgm:prSet/>
      <dgm:spPr/>
      <dgm:t>
        <a:bodyPr/>
        <a:lstStyle/>
        <a:p>
          <a:endParaRPr lang="en-US"/>
        </a:p>
      </dgm:t>
    </dgm:pt>
    <dgm:pt modelId="{876DE905-119A-334E-B964-EC1C92BBD017}">
      <dgm:prSet phldrT="[Text]"/>
      <dgm:spPr>
        <a:solidFill>
          <a:srgbClr val="A9C87C">
            <a:alpha val="49000"/>
          </a:srgbClr>
        </a:solidFill>
        <a:ln>
          <a:noFill/>
        </a:ln>
      </dgm:spPr>
      <dgm:t>
        <a:bodyPr vert="horz"/>
        <a:lstStyle/>
        <a:p>
          <a:r>
            <a:rPr lang="en-US" dirty="0" smtClean="0"/>
            <a:t>Customer Relationship Management </a:t>
          </a:r>
          <a:endParaRPr lang="en-US" dirty="0"/>
        </a:p>
      </dgm:t>
    </dgm:pt>
    <dgm:pt modelId="{8530237D-FF6D-5D46-B20E-E90CC63D1973}" type="parTrans" cxnId="{2C44AF9A-C506-884E-97DB-61CB1B37A3D2}">
      <dgm:prSet/>
      <dgm:spPr/>
      <dgm:t>
        <a:bodyPr/>
        <a:lstStyle/>
        <a:p>
          <a:endParaRPr lang="en-US"/>
        </a:p>
      </dgm:t>
    </dgm:pt>
    <dgm:pt modelId="{E8D1ADE4-5BB8-F143-BAF6-2B21A1C5F9AE}" type="sibTrans" cxnId="{2C44AF9A-C506-884E-97DB-61CB1B37A3D2}">
      <dgm:prSet/>
      <dgm:spPr/>
      <dgm:t>
        <a:bodyPr/>
        <a:lstStyle/>
        <a:p>
          <a:endParaRPr lang="en-US"/>
        </a:p>
      </dgm:t>
    </dgm:pt>
    <dgm:pt modelId="{8B6958D6-E8CF-E446-87AF-CC254158F9E4}">
      <dgm:prSet phldrT="[Text]"/>
      <dgm:spPr>
        <a:solidFill>
          <a:srgbClr val="A9C87C">
            <a:alpha val="50000"/>
          </a:srgbClr>
        </a:solidFill>
      </dgm:spPr>
      <dgm:t>
        <a:bodyPr vert="horz"/>
        <a:lstStyle/>
        <a:p>
          <a:r>
            <a:rPr lang="en-US" dirty="0" smtClean="0"/>
            <a:t>Website Redesign </a:t>
          </a:r>
          <a:endParaRPr lang="en-US" dirty="0"/>
        </a:p>
      </dgm:t>
    </dgm:pt>
    <dgm:pt modelId="{74800D53-5C3F-1140-8528-47090F2CBB15}" type="parTrans" cxnId="{84E6993D-F3D4-924B-BF10-FC152145BA42}">
      <dgm:prSet/>
      <dgm:spPr/>
      <dgm:t>
        <a:bodyPr/>
        <a:lstStyle/>
        <a:p>
          <a:endParaRPr lang="en-US"/>
        </a:p>
      </dgm:t>
    </dgm:pt>
    <dgm:pt modelId="{59B0E156-3982-8148-81C7-729934E80D58}" type="sibTrans" cxnId="{84E6993D-F3D4-924B-BF10-FC152145BA42}">
      <dgm:prSet/>
      <dgm:spPr/>
      <dgm:t>
        <a:bodyPr/>
        <a:lstStyle/>
        <a:p>
          <a:endParaRPr lang="en-US"/>
        </a:p>
      </dgm:t>
    </dgm:pt>
    <dgm:pt modelId="{D869F9EE-140F-A943-8F44-00A908C2B314}" type="pres">
      <dgm:prSet presAssocID="{593F59B6-73FC-B649-A195-2A4D07F19675}" presName="Name0" presStyleCnt="0">
        <dgm:presLayoutVars>
          <dgm:dir/>
          <dgm:animLvl val="lvl"/>
          <dgm:resizeHandles val="exact"/>
        </dgm:presLayoutVars>
      </dgm:prSet>
      <dgm:spPr/>
    </dgm:pt>
    <dgm:pt modelId="{80A04285-5C41-004C-8BAC-524CA7C755AD}" type="pres">
      <dgm:prSet presAssocID="{39FA45AA-3F4A-A64B-BB60-F7C3A1E98EB8}" presName="parTxOnly" presStyleLbl="node1" presStyleIdx="0" presStyleCnt="5" custLinFactNeighborX="-1718" custLinFactNeighborY="0">
        <dgm:presLayoutVars>
          <dgm:chMax val="0"/>
          <dgm:chPref val="0"/>
          <dgm:bulletEnabled val="1"/>
        </dgm:presLayoutVars>
      </dgm:prSet>
      <dgm:spPr/>
      <dgm:t>
        <a:bodyPr/>
        <a:lstStyle/>
        <a:p>
          <a:endParaRPr lang="en-US"/>
        </a:p>
      </dgm:t>
    </dgm:pt>
    <dgm:pt modelId="{78DB17A1-8AE3-A940-A6BA-E669E4741D5F}" type="pres">
      <dgm:prSet presAssocID="{24E4D7DC-8929-FD46-950D-3584EDB566D6}" presName="parTxOnlySpace" presStyleCnt="0"/>
      <dgm:spPr/>
    </dgm:pt>
    <dgm:pt modelId="{5BC2408E-AD5F-3448-8C20-C30B02915726}" type="pres">
      <dgm:prSet presAssocID="{8B6958D6-E8CF-E446-87AF-CC254158F9E4}" presName="parTxOnly" presStyleLbl="node1" presStyleIdx="1" presStyleCnt="5">
        <dgm:presLayoutVars>
          <dgm:chMax val="0"/>
          <dgm:chPref val="0"/>
          <dgm:bulletEnabled val="1"/>
        </dgm:presLayoutVars>
      </dgm:prSet>
      <dgm:spPr/>
      <dgm:t>
        <a:bodyPr/>
        <a:lstStyle/>
        <a:p>
          <a:endParaRPr lang="en-US"/>
        </a:p>
      </dgm:t>
    </dgm:pt>
    <dgm:pt modelId="{DC811228-2BDA-E34B-AF16-FD7E77050CCD}" type="pres">
      <dgm:prSet presAssocID="{59B0E156-3982-8148-81C7-729934E80D58}" presName="parTxOnlySpace" presStyleCnt="0"/>
      <dgm:spPr/>
    </dgm:pt>
    <dgm:pt modelId="{E53B61C6-0555-FB4C-9ABB-44CCF4238B6D}" type="pres">
      <dgm:prSet presAssocID="{44E0B1BE-DF1C-6D40-AC72-B409499BFBED}" presName="parTxOnly" presStyleLbl="node1" presStyleIdx="2" presStyleCnt="5">
        <dgm:presLayoutVars>
          <dgm:chMax val="0"/>
          <dgm:chPref val="0"/>
          <dgm:bulletEnabled val="1"/>
        </dgm:presLayoutVars>
      </dgm:prSet>
      <dgm:spPr/>
      <dgm:t>
        <a:bodyPr/>
        <a:lstStyle/>
        <a:p>
          <a:endParaRPr lang="en-US"/>
        </a:p>
      </dgm:t>
    </dgm:pt>
    <dgm:pt modelId="{E3935BD1-765F-9C46-AF25-5C2EFFBDA6EB}" type="pres">
      <dgm:prSet presAssocID="{92AB3813-FA18-8443-8CD1-9C0481E11C3C}" presName="parTxOnlySpace" presStyleCnt="0"/>
      <dgm:spPr/>
    </dgm:pt>
    <dgm:pt modelId="{7427EDF2-4A75-DA4A-8AE6-F2C3BB86114B}" type="pres">
      <dgm:prSet presAssocID="{DF35B0C1-508A-1948-AB54-7BA6B8CF3B78}" presName="parTxOnly" presStyleLbl="node1" presStyleIdx="3" presStyleCnt="5">
        <dgm:presLayoutVars>
          <dgm:chMax val="0"/>
          <dgm:chPref val="0"/>
          <dgm:bulletEnabled val="1"/>
        </dgm:presLayoutVars>
      </dgm:prSet>
      <dgm:spPr/>
      <dgm:t>
        <a:bodyPr/>
        <a:lstStyle/>
        <a:p>
          <a:endParaRPr lang="en-US"/>
        </a:p>
      </dgm:t>
    </dgm:pt>
    <dgm:pt modelId="{B0E16964-BD8A-B740-BFAE-199CBFCD69C3}" type="pres">
      <dgm:prSet presAssocID="{062359CA-8AF1-594C-97FE-4028364297FC}" presName="parTxOnlySpace" presStyleCnt="0"/>
      <dgm:spPr/>
    </dgm:pt>
    <dgm:pt modelId="{F1479776-0BB9-8346-8974-92A99E54CB53}" type="pres">
      <dgm:prSet presAssocID="{876DE905-119A-334E-B964-EC1C92BBD017}" presName="parTxOnly" presStyleLbl="node1" presStyleIdx="4" presStyleCnt="5">
        <dgm:presLayoutVars>
          <dgm:chMax val="0"/>
          <dgm:chPref val="0"/>
          <dgm:bulletEnabled val="1"/>
        </dgm:presLayoutVars>
      </dgm:prSet>
      <dgm:spPr/>
      <dgm:t>
        <a:bodyPr/>
        <a:lstStyle/>
        <a:p>
          <a:endParaRPr lang="en-US"/>
        </a:p>
      </dgm:t>
    </dgm:pt>
  </dgm:ptLst>
  <dgm:cxnLst>
    <dgm:cxn modelId="{15DC2694-888E-6943-AD65-D81FA47F7D1C}" srcId="{593F59B6-73FC-B649-A195-2A4D07F19675}" destId="{44E0B1BE-DF1C-6D40-AC72-B409499BFBED}" srcOrd="2" destOrd="0" parTransId="{CB1CCA50-17C8-044C-A0B7-87DEC0D721F7}" sibTransId="{92AB3813-FA18-8443-8CD1-9C0481E11C3C}"/>
    <dgm:cxn modelId="{52CE2C97-6BE7-D544-8A88-CE794843810E}" srcId="{593F59B6-73FC-B649-A195-2A4D07F19675}" destId="{39FA45AA-3F4A-A64B-BB60-F7C3A1E98EB8}" srcOrd="0" destOrd="0" parTransId="{C055F8D4-49DB-9442-B177-D03BDC6ED29D}" sibTransId="{24E4D7DC-8929-FD46-950D-3584EDB566D6}"/>
    <dgm:cxn modelId="{4552A2A0-0C42-834C-A9BC-B2883DBC545E}" type="presOf" srcId="{44E0B1BE-DF1C-6D40-AC72-B409499BFBED}" destId="{E53B61C6-0555-FB4C-9ABB-44CCF4238B6D}" srcOrd="0" destOrd="0" presId="urn:microsoft.com/office/officeart/2005/8/layout/chevron1"/>
    <dgm:cxn modelId="{0C3F021C-112C-F94D-B69B-EC7DA75D17C0}" type="presOf" srcId="{593F59B6-73FC-B649-A195-2A4D07F19675}" destId="{D869F9EE-140F-A943-8F44-00A908C2B314}" srcOrd="0" destOrd="0" presId="urn:microsoft.com/office/officeart/2005/8/layout/chevron1"/>
    <dgm:cxn modelId="{3E94DB03-553C-084E-89C3-951A89D7D031}" type="presOf" srcId="{8B6958D6-E8CF-E446-87AF-CC254158F9E4}" destId="{5BC2408E-AD5F-3448-8C20-C30B02915726}" srcOrd="0" destOrd="0" presId="urn:microsoft.com/office/officeart/2005/8/layout/chevron1"/>
    <dgm:cxn modelId="{F0B7DC4E-10EF-C44F-BF8A-700E170904DC}" type="presOf" srcId="{39FA45AA-3F4A-A64B-BB60-F7C3A1E98EB8}" destId="{80A04285-5C41-004C-8BAC-524CA7C755AD}" srcOrd="0" destOrd="0" presId="urn:microsoft.com/office/officeart/2005/8/layout/chevron1"/>
    <dgm:cxn modelId="{84E6993D-F3D4-924B-BF10-FC152145BA42}" srcId="{593F59B6-73FC-B649-A195-2A4D07F19675}" destId="{8B6958D6-E8CF-E446-87AF-CC254158F9E4}" srcOrd="1" destOrd="0" parTransId="{74800D53-5C3F-1140-8528-47090F2CBB15}" sibTransId="{59B0E156-3982-8148-81C7-729934E80D58}"/>
    <dgm:cxn modelId="{2C44AF9A-C506-884E-97DB-61CB1B37A3D2}" srcId="{593F59B6-73FC-B649-A195-2A4D07F19675}" destId="{876DE905-119A-334E-B964-EC1C92BBD017}" srcOrd="4" destOrd="0" parTransId="{8530237D-FF6D-5D46-B20E-E90CC63D1973}" sibTransId="{E8D1ADE4-5BB8-F143-BAF6-2B21A1C5F9AE}"/>
    <dgm:cxn modelId="{840884C3-70B1-444D-BB93-BFBE8B7A8CF2}" type="presOf" srcId="{DF35B0C1-508A-1948-AB54-7BA6B8CF3B78}" destId="{7427EDF2-4A75-DA4A-8AE6-F2C3BB86114B}" srcOrd="0" destOrd="0" presId="urn:microsoft.com/office/officeart/2005/8/layout/chevron1"/>
    <dgm:cxn modelId="{C4E3AB82-31A0-EF46-9ABF-0CAD8E255EF3}" type="presOf" srcId="{876DE905-119A-334E-B964-EC1C92BBD017}" destId="{F1479776-0BB9-8346-8974-92A99E54CB53}" srcOrd="0" destOrd="0" presId="urn:microsoft.com/office/officeart/2005/8/layout/chevron1"/>
    <dgm:cxn modelId="{EB9889C8-7F68-F946-A6CA-7D0CB483FA5B}" srcId="{593F59B6-73FC-B649-A195-2A4D07F19675}" destId="{DF35B0C1-508A-1948-AB54-7BA6B8CF3B78}" srcOrd="3" destOrd="0" parTransId="{1F399255-43B3-1249-9F6E-8EF78DA5BE75}" sibTransId="{062359CA-8AF1-594C-97FE-4028364297FC}"/>
    <dgm:cxn modelId="{F7ABA8F7-8EC6-B445-A768-73F9377323F1}" type="presParOf" srcId="{D869F9EE-140F-A943-8F44-00A908C2B314}" destId="{80A04285-5C41-004C-8BAC-524CA7C755AD}" srcOrd="0" destOrd="0" presId="urn:microsoft.com/office/officeart/2005/8/layout/chevron1"/>
    <dgm:cxn modelId="{912AD2E1-D8BC-3D46-A906-3E0906AA2826}" type="presParOf" srcId="{D869F9EE-140F-A943-8F44-00A908C2B314}" destId="{78DB17A1-8AE3-A940-A6BA-E669E4741D5F}" srcOrd="1" destOrd="0" presId="urn:microsoft.com/office/officeart/2005/8/layout/chevron1"/>
    <dgm:cxn modelId="{79FA00DB-6455-4E47-BD26-57FD4D459F4B}" type="presParOf" srcId="{D869F9EE-140F-A943-8F44-00A908C2B314}" destId="{5BC2408E-AD5F-3448-8C20-C30B02915726}" srcOrd="2" destOrd="0" presId="urn:microsoft.com/office/officeart/2005/8/layout/chevron1"/>
    <dgm:cxn modelId="{80C0A0AD-8425-9C4C-A851-AB708A5CA656}" type="presParOf" srcId="{D869F9EE-140F-A943-8F44-00A908C2B314}" destId="{DC811228-2BDA-E34B-AF16-FD7E77050CCD}" srcOrd="3" destOrd="0" presId="urn:microsoft.com/office/officeart/2005/8/layout/chevron1"/>
    <dgm:cxn modelId="{E1A9AAD9-A332-D14D-986D-7CF4F90F0219}" type="presParOf" srcId="{D869F9EE-140F-A943-8F44-00A908C2B314}" destId="{E53B61C6-0555-FB4C-9ABB-44CCF4238B6D}" srcOrd="4" destOrd="0" presId="urn:microsoft.com/office/officeart/2005/8/layout/chevron1"/>
    <dgm:cxn modelId="{2B8CB2F9-46A5-0F4E-8578-FE08EE165A4B}" type="presParOf" srcId="{D869F9EE-140F-A943-8F44-00A908C2B314}" destId="{E3935BD1-765F-9C46-AF25-5C2EFFBDA6EB}" srcOrd="5" destOrd="0" presId="urn:microsoft.com/office/officeart/2005/8/layout/chevron1"/>
    <dgm:cxn modelId="{EF04905D-30A0-7644-8187-507D65F8DB76}" type="presParOf" srcId="{D869F9EE-140F-A943-8F44-00A908C2B314}" destId="{7427EDF2-4A75-DA4A-8AE6-F2C3BB86114B}" srcOrd="6" destOrd="0" presId="urn:microsoft.com/office/officeart/2005/8/layout/chevron1"/>
    <dgm:cxn modelId="{86026CF1-794D-1344-9793-0C9A794EBE43}" type="presParOf" srcId="{D869F9EE-140F-A943-8F44-00A908C2B314}" destId="{B0E16964-BD8A-B740-BFAE-199CBFCD69C3}" srcOrd="7" destOrd="0" presId="urn:microsoft.com/office/officeart/2005/8/layout/chevron1"/>
    <dgm:cxn modelId="{A742D150-3514-4C4B-A887-EC0DB10AE36A}" type="presParOf" srcId="{D869F9EE-140F-A943-8F44-00A908C2B314}" destId="{F1479776-0BB9-8346-8974-92A99E54CB53}" srcOrd="8" destOrd="0" presId="urn:microsoft.com/office/officeart/2005/8/layout/chevron1"/>
  </dgm:cxnLst>
  <dgm:bg>
    <a:noFill/>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93F59B6-73FC-B649-A195-2A4D07F19675}" type="doc">
      <dgm:prSet loTypeId="urn:microsoft.com/office/officeart/2005/8/layout/chevron1" loCatId="process" qsTypeId="urn:microsoft.com/office/officeart/2005/8/quickstyle/3D4" qsCatId="3D" csTypeId="urn:microsoft.com/office/officeart/2005/8/colors/accent1_2" csCatId="accent1" phldr="1"/>
      <dgm:spPr/>
    </dgm:pt>
    <dgm:pt modelId="{39FA45AA-3F4A-A64B-BB60-F7C3A1E98EB8}">
      <dgm:prSet phldrT="[Text]"/>
      <dgm:spPr>
        <a:solidFill>
          <a:srgbClr val="A9C87C"/>
        </a:solidFill>
      </dgm:spPr>
      <dgm:t>
        <a:bodyPr vert="horz"/>
        <a:lstStyle/>
        <a:p>
          <a:r>
            <a:rPr lang="en-US" dirty="0" smtClean="0"/>
            <a:t>Google Search</a:t>
          </a:r>
          <a:endParaRPr lang="en-US" dirty="0"/>
        </a:p>
      </dgm:t>
    </dgm:pt>
    <dgm:pt modelId="{C055F8D4-49DB-9442-B177-D03BDC6ED29D}" type="parTrans" cxnId="{52CE2C97-6BE7-D544-8A88-CE794843810E}">
      <dgm:prSet/>
      <dgm:spPr/>
      <dgm:t>
        <a:bodyPr/>
        <a:lstStyle/>
        <a:p>
          <a:endParaRPr lang="en-US"/>
        </a:p>
      </dgm:t>
    </dgm:pt>
    <dgm:pt modelId="{24E4D7DC-8929-FD46-950D-3584EDB566D6}" type="sibTrans" cxnId="{52CE2C97-6BE7-D544-8A88-CE794843810E}">
      <dgm:prSet/>
      <dgm:spPr/>
      <dgm:t>
        <a:bodyPr/>
        <a:lstStyle/>
        <a:p>
          <a:endParaRPr lang="en-US"/>
        </a:p>
      </dgm:t>
    </dgm:pt>
    <dgm:pt modelId="{44E0B1BE-DF1C-6D40-AC72-B409499BFBED}">
      <dgm:prSet phldrT="[Text]"/>
      <dgm:spPr>
        <a:solidFill>
          <a:srgbClr val="A9C87C">
            <a:alpha val="50000"/>
          </a:srgbClr>
        </a:solidFill>
        <a:ln>
          <a:noFill/>
        </a:ln>
      </dgm:spPr>
      <dgm:t>
        <a:bodyPr vert="horz"/>
        <a:lstStyle/>
        <a:p>
          <a:r>
            <a:rPr lang="en-US" dirty="0" smtClean="0"/>
            <a:t>Marketing Efforts </a:t>
          </a:r>
          <a:endParaRPr lang="en-US" dirty="0"/>
        </a:p>
      </dgm:t>
    </dgm:pt>
    <dgm:pt modelId="{CB1CCA50-17C8-044C-A0B7-87DEC0D721F7}" type="parTrans" cxnId="{15DC2694-888E-6943-AD65-D81FA47F7D1C}">
      <dgm:prSet/>
      <dgm:spPr/>
      <dgm:t>
        <a:bodyPr/>
        <a:lstStyle/>
        <a:p>
          <a:endParaRPr lang="en-US"/>
        </a:p>
      </dgm:t>
    </dgm:pt>
    <dgm:pt modelId="{92AB3813-FA18-8443-8CD1-9C0481E11C3C}" type="sibTrans" cxnId="{15DC2694-888E-6943-AD65-D81FA47F7D1C}">
      <dgm:prSet/>
      <dgm:spPr/>
      <dgm:t>
        <a:bodyPr/>
        <a:lstStyle/>
        <a:p>
          <a:endParaRPr lang="en-US"/>
        </a:p>
      </dgm:t>
    </dgm:pt>
    <dgm:pt modelId="{DF35B0C1-508A-1948-AB54-7BA6B8CF3B78}">
      <dgm:prSet phldrT="[Text]"/>
      <dgm:spPr>
        <a:solidFill>
          <a:schemeClr val="accent5">
            <a:lumMod val="50000"/>
            <a:alpha val="49000"/>
          </a:schemeClr>
        </a:solidFill>
        <a:ln>
          <a:noFill/>
        </a:ln>
      </dgm:spPr>
      <dgm:t>
        <a:bodyPr vert="horz"/>
        <a:lstStyle/>
        <a:p>
          <a:r>
            <a:rPr lang="en-US" dirty="0" smtClean="0"/>
            <a:t>Eastside Entry Strategy        </a:t>
          </a:r>
          <a:endParaRPr lang="en-US" dirty="0"/>
        </a:p>
      </dgm:t>
    </dgm:pt>
    <dgm:pt modelId="{1F399255-43B3-1249-9F6E-8EF78DA5BE75}" type="parTrans" cxnId="{EB9889C8-7F68-F946-A6CA-7D0CB483FA5B}">
      <dgm:prSet/>
      <dgm:spPr/>
      <dgm:t>
        <a:bodyPr/>
        <a:lstStyle/>
        <a:p>
          <a:endParaRPr lang="en-US"/>
        </a:p>
      </dgm:t>
    </dgm:pt>
    <dgm:pt modelId="{062359CA-8AF1-594C-97FE-4028364297FC}" type="sibTrans" cxnId="{EB9889C8-7F68-F946-A6CA-7D0CB483FA5B}">
      <dgm:prSet/>
      <dgm:spPr/>
      <dgm:t>
        <a:bodyPr/>
        <a:lstStyle/>
        <a:p>
          <a:endParaRPr lang="en-US"/>
        </a:p>
      </dgm:t>
    </dgm:pt>
    <dgm:pt modelId="{876DE905-119A-334E-B964-EC1C92BBD017}">
      <dgm:prSet phldrT="[Text]"/>
      <dgm:spPr>
        <a:solidFill>
          <a:srgbClr val="A9C87C">
            <a:alpha val="49000"/>
          </a:srgbClr>
        </a:solidFill>
        <a:ln>
          <a:noFill/>
        </a:ln>
      </dgm:spPr>
      <dgm:t>
        <a:bodyPr vert="horz"/>
        <a:lstStyle/>
        <a:p>
          <a:r>
            <a:rPr lang="en-US" dirty="0" smtClean="0"/>
            <a:t>Customer Relationship Management </a:t>
          </a:r>
          <a:endParaRPr lang="en-US" dirty="0"/>
        </a:p>
      </dgm:t>
    </dgm:pt>
    <dgm:pt modelId="{8530237D-FF6D-5D46-B20E-E90CC63D1973}" type="parTrans" cxnId="{2C44AF9A-C506-884E-97DB-61CB1B37A3D2}">
      <dgm:prSet/>
      <dgm:spPr/>
      <dgm:t>
        <a:bodyPr/>
        <a:lstStyle/>
        <a:p>
          <a:endParaRPr lang="en-US"/>
        </a:p>
      </dgm:t>
    </dgm:pt>
    <dgm:pt modelId="{E8D1ADE4-5BB8-F143-BAF6-2B21A1C5F9AE}" type="sibTrans" cxnId="{2C44AF9A-C506-884E-97DB-61CB1B37A3D2}">
      <dgm:prSet/>
      <dgm:spPr/>
      <dgm:t>
        <a:bodyPr/>
        <a:lstStyle/>
        <a:p>
          <a:endParaRPr lang="en-US"/>
        </a:p>
      </dgm:t>
    </dgm:pt>
    <dgm:pt modelId="{8B6958D6-E8CF-E446-87AF-CC254158F9E4}">
      <dgm:prSet phldrT="[Text]"/>
      <dgm:spPr>
        <a:solidFill>
          <a:srgbClr val="A9C87C">
            <a:alpha val="50000"/>
          </a:srgbClr>
        </a:solidFill>
      </dgm:spPr>
      <dgm:t>
        <a:bodyPr vert="horz"/>
        <a:lstStyle/>
        <a:p>
          <a:r>
            <a:rPr lang="en-US" dirty="0" smtClean="0"/>
            <a:t>Website Redesign </a:t>
          </a:r>
          <a:endParaRPr lang="en-US" dirty="0"/>
        </a:p>
      </dgm:t>
    </dgm:pt>
    <dgm:pt modelId="{74800D53-5C3F-1140-8528-47090F2CBB15}" type="parTrans" cxnId="{84E6993D-F3D4-924B-BF10-FC152145BA42}">
      <dgm:prSet/>
      <dgm:spPr/>
      <dgm:t>
        <a:bodyPr/>
        <a:lstStyle/>
        <a:p>
          <a:endParaRPr lang="en-US"/>
        </a:p>
      </dgm:t>
    </dgm:pt>
    <dgm:pt modelId="{59B0E156-3982-8148-81C7-729934E80D58}" type="sibTrans" cxnId="{84E6993D-F3D4-924B-BF10-FC152145BA42}">
      <dgm:prSet/>
      <dgm:spPr/>
      <dgm:t>
        <a:bodyPr/>
        <a:lstStyle/>
        <a:p>
          <a:endParaRPr lang="en-US"/>
        </a:p>
      </dgm:t>
    </dgm:pt>
    <dgm:pt modelId="{D869F9EE-140F-A943-8F44-00A908C2B314}" type="pres">
      <dgm:prSet presAssocID="{593F59B6-73FC-B649-A195-2A4D07F19675}" presName="Name0" presStyleCnt="0">
        <dgm:presLayoutVars>
          <dgm:dir/>
          <dgm:animLvl val="lvl"/>
          <dgm:resizeHandles val="exact"/>
        </dgm:presLayoutVars>
      </dgm:prSet>
      <dgm:spPr/>
    </dgm:pt>
    <dgm:pt modelId="{80A04285-5C41-004C-8BAC-524CA7C755AD}" type="pres">
      <dgm:prSet presAssocID="{39FA45AA-3F4A-A64B-BB60-F7C3A1E98EB8}" presName="parTxOnly" presStyleLbl="node1" presStyleIdx="0" presStyleCnt="5" custLinFactNeighborX="-1718" custLinFactNeighborY="0">
        <dgm:presLayoutVars>
          <dgm:chMax val="0"/>
          <dgm:chPref val="0"/>
          <dgm:bulletEnabled val="1"/>
        </dgm:presLayoutVars>
      </dgm:prSet>
      <dgm:spPr/>
      <dgm:t>
        <a:bodyPr/>
        <a:lstStyle/>
        <a:p>
          <a:endParaRPr lang="en-US"/>
        </a:p>
      </dgm:t>
    </dgm:pt>
    <dgm:pt modelId="{78DB17A1-8AE3-A940-A6BA-E669E4741D5F}" type="pres">
      <dgm:prSet presAssocID="{24E4D7DC-8929-FD46-950D-3584EDB566D6}" presName="parTxOnlySpace" presStyleCnt="0"/>
      <dgm:spPr/>
    </dgm:pt>
    <dgm:pt modelId="{5BC2408E-AD5F-3448-8C20-C30B02915726}" type="pres">
      <dgm:prSet presAssocID="{8B6958D6-E8CF-E446-87AF-CC254158F9E4}" presName="parTxOnly" presStyleLbl="node1" presStyleIdx="1" presStyleCnt="5">
        <dgm:presLayoutVars>
          <dgm:chMax val="0"/>
          <dgm:chPref val="0"/>
          <dgm:bulletEnabled val="1"/>
        </dgm:presLayoutVars>
      </dgm:prSet>
      <dgm:spPr/>
      <dgm:t>
        <a:bodyPr/>
        <a:lstStyle/>
        <a:p>
          <a:endParaRPr lang="en-US"/>
        </a:p>
      </dgm:t>
    </dgm:pt>
    <dgm:pt modelId="{DC811228-2BDA-E34B-AF16-FD7E77050CCD}" type="pres">
      <dgm:prSet presAssocID="{59B0E156-3982-8148-81C7-729934E80D58}" presName="parTxOnlySpace" presStyleCnt="0"/>
      <dgm:spPr/>
    </dgm:pt>
    <dgm:pt modelId="{E53B61C6-0555-FB4C-9ABB-44CCF4238B6D}" type="pres">
      <dgm:prSet presAssocID="{44E0B1BE-DF1C-6D40-AC72-B409499BFBED}" presName="parTxOnly" presStyleLbl="node1" presStyleIdx="2" presStyleCnt="5">
        <dgm:presLayoutVars>
          <dgm:chMax val="0"/>
          <dgm:chPref val="0"/>
          <dgm:bulletEnabled val="1"/>
        </dgm:presLayoutVars>
      </dgm:prSet>
      <dgm:spPr/>
      <dgm:t>
        <a:bodyPr/>
        <a:lstStyle/>
        <a:p>
          <a:endParaRPr lang="en-US"/>
        </a:p>
      </dgm:t>
    </dgm:pt>
    <dgm:pt modelId="{E3935BD1-765F-9C46-AF25-5C2EFFBDA6EB}" type="pres">
      <dgm:prSet presAssocID="{92AB3813-FA18-8443-8CD1-9C0481E11C3C}" presName="parTxOnlySpace" presStyleCnt="0"/>
      <dgm:spPr/>
    </dgm:pt>
    <dgm:pt modelId="{7427EDF2-4A75-DA4A-8AE6-F2C3BB86114B}" type="pres">
      <dgm:prSet presAssocID="{DF35B0C1-508A-1948-AB54-7BA6B8CF3B78}" presName="parTxOnly" presStyleLbl="node1" presStyleIdx="3" presStyleCnt="5">
        <dgm:presLayoutVars>
          <dgm:chMax val="0"/>
          <dgm:chPref val="0"/>
          <dgm:bulletEnabled val="1"/>
        </dgm:presLayoutVars>
      </dgm:prSet>
      <dgm:spPr/>
      <dgm:t>
        <a:bodyPr/>
        <a:lstStyle/>
        <a:p>
          <a:endParaRPr lang="en-US"/>
        </a:p>
      </dgm:t>
    </dgm:pt>
    <dgm:pt modelId="{B0E16964-BD8A-B740-BFAE-199CBFCD69C3}" type="pres">
      <dgm:prSet presAssocID="{062359CA-8AF1-594C-97FE-4028364297FC}" presName="parTxOnlySpace" presStyleCnt="0"/>
      <dgm:spPr/>
    </dgm:pt>
    <dgm:pt modelId="{F1479776-0BB9-8346-8974-92A99E54CB53}" type="pres">
      <dgm:prSet presAssocID="{876DE905-119A-334E-B964-EC1C92BBD017}" presName="parTxOnly" presStyleLbl="node1" presStyleIdx="4" presStyleCnt="5">
        <dgm:presLayoutVars>
          <dgm:chMax val="0"/>
          <dgm:chPref val="0"/>
          <dgm:bulletEnabled val="1"/>
        </dgm:presLayoutVars>
      </dgm:prSet>
      <dgm:spPr/>
      <dgm:t>
        <a:bodyPr/>
        <a:lstStyle/>
        <a:p>
          <a:endParaRPr lang="en-US"/>
        </a:p>
      </dgm:t>
    </dgm:pt>
  </dgm:ptLst>
  <dgm:cxnLst>
    <dgm:cxn modelId="{48F9E4ED-A840-404D-9881-B1ED3A4C4EF0}" type="presOf" srcId="{8B6958D6-E8CF-E446-87AF-CC254158F9E4}" destId="{5BC2408E-AD5F-3448-8C20-C30B02915726}" srcOrd="0" destOrd="0" presId="urn:microsoft.com/office/officeart/2005/8/layout/chevron1"/>
    <dgm:cxn modelId="{15DC2694-888E-6943-AD65-D81FA47F7D1C}" srcId="{593F59B6-73FC-B649-A195-2A4D07F19675}" destId="{44E0B1BE-DF1C-6D40-AC72-B409499BFBED}" srcOrd="2" destOrd="0" parTransId="{CB1CCA50-17C8-044C-A0B7-87DEC0D721F7}" sibTransId="{92AB3813-FA18-8443-8CD1-9C0481E11C3C}"/>
    <dgm:cxn modelId="{52CE2C97-6BE7-D544-8A88-CE794843810E}" srcId="{593F59B6-73FC-B649-A195-2A4D07F19675}" destId="{39FA45AA-3F4A-A64B-BB60-F7C3A1E98EB8}" srcOrd="0" destOrd="0" parTransId="{C055F8D4-49DB-9442-B177-D03BDC6ED29D}" sibTransId="{24E4D7DC-8929-FD46-950D-3584EDB566D6}"/>
    <dgm:cxn modelId="{5DC48C35-F580-9246-AC86-7273AFC22A6E}" type="presOf" srcId="{DF35B0C1-508A-1948-AB54-7BA6B8CF3B78}" destId="{7427EDF2-4A75-DA4A-8AE6-F2C3BB86114B}" srcOrd="0" destOrd="0" presId="urn:microsoft.com/office/officeart/2005/8/layout/chevron1"/>
    <dgm:cxn modelId="{56381936-7710-ED4A-8C89-A7D7B1D56BC9}" type="presOf" srcId="{593F59B6-73FC-B649-A195-2A4D07F19675}" destId="{D869F9EE-140F-A943-8F44-00A908C2B314}" srcOrd="0" destOrd="0" presId="urn:microsoft.com/office/officeart/2005/8/layout/chevron1"/>
    <dgm:cxn modelId="{84E6993D-F3D4-924B-BF10-FC152145BA42}" srcId="{593F59B6-73FC-B649-A195-2A4D07F19675}" destId="{8B6958D6-E8CF-E446-87AF-CC254158F9E4}" srcOrd="1" destOrd="0" parTransId="{74800D53-5C3F-1140-8528-47090F2CBB15}" sibTransId="{59B0E156-3982-8148-81C7-729934E80D58}"/>
    <dgm:cxn modelId="{4CAE9C30-2CEB-A849-BAD3-943A82D2B880}" type="presOf" srcId="{44E0B1BE-DF1C-6D40-AC72-B409499BFBED}" destId="{E53B61C6-0555-FB4C-9ABB-44CCF4238B6D}" srcOrd="0" destOrd="0" presId="urn:microsoft.com/office/officeart/2005/8/layout/chevron1"/>
    <dgm:cxn modelId="{2C44AF9A-C506-884E-97DB-61CB1B37A3D2}" srcId="{593F59B6-73FC-B649-A195-2A4D07F19675}" destId="{876DE905-119A-334E-B964-EC1C92BBD017}" srcOrd="4" destOrd="0" parTransId="{8530237D-FF6D-5D46-B20E-E90CC63D1973}" sibTransId="{E8D1ADE4-5BB8-F143-BAF6-2B21A1C5F9AE}"/>
    <dgm:cxn modelId="{FEA9F639-C2DB-F348-BAC3-40D950A55FA4}" type="presOf" srcId="{39FA45AA-3F4A-A64B-BB60-F7C3A1E98EB8}" destId="{80A04285-5C41-004C-8BAC-524CA7C755AD}" srcOrd="0" destOrd="0" presId="urn:microsoft.com/office/officeart/2005/8/layout/chevron1"/>
    <dgm:cxn modelId="{EB9889C8-7F68-F946-A6CA-7D0CB483FA5B}" srcId="{593F59B6-73FC-B649-A195-2A4D07F19675}" destId="{DF35B0C1-508A-1948-AB54-7BA6B8CF3B78}" srcOrd="3" destOrd="0" parTransId="{1F399255-43B3-1249-9F6E-8EF78DA5BE75}" sibTransId="{062359CA-8AF1-594C-97FE-4028364297FC}"/>
    <dgm:cxn modelId="{A5E46D40-FEB8-674C-AE76-487CF26EECB8}" type="presOf" srcId="{876DE905-119A-334E-B964-EC1C92BBD017}" destId="{F1479776-0BB9-8346-8974-92A99E54CB53}" srcOrd="0" destOrd="0" presId="urn:microsoft.com/office/officeart/2005/8/layout/chevron1"/>
    <dgm:cxn modelId="{2CAE2E80-D24C-954F-8963-18DF42346E31}" type="presParOf" srcId="{D869F9EE-140F-A943-8F44-00A908C2B314}" destId="{80A04285-5C41-004C-8BAC-524CA7C755AD}" srcOrd="0" destOrd="0" presId="urn:microsoft.com/office/officeart/2005/8/layout/chevron1"/>
    <dgm:cxn modelId="{BD1E3C9E-D7CC-7542-9E91-57D0907D6361}" type="presParOf" srcId="{D869F9EE-140F-A943-8F44-00A908C2B314}" destId="{78DB17A1-8AE3-A940-A6BA-E669E4741D5F}" srcOrd="1" destOrd="0" presId="urn:microsoft.com/office/officeart/2005/8/layout/chevron1"/>
    <dgm:cxn modelId="{CEA44810-3CE5-9F4A-AEEF-379433D90A23}" type="presParOf" srcId="{D869F9EE-140F-A943-8F44-00A908C2B314}" destId="{5BC2408E-AD5F-3448-8C20-C30B02915726}" srcOrd="2" destOrd="0" presId="urn:microsoft.com/office/officeart/2005/8/layout/chevron1"/>
    <dgm:cxn modelId="{25CFC239-2CED-F841-B8CF-901C4FB6852E}" type="presParOf" srcId="{D869F9EE-140F-A943-8F44-00A908C2B314}" destId="{DC811228-2BDA-E34B-AF16-FD7E77050CCD}" srcOrd="3" destOrd="0" presId="urn:microsoft.com/office/officeart/2005/8/layout/chevron1"/>
    <dgm:cxn modelId="{C53B5CEC-A111-2D49-9DF5-E791C798D843}" type="presParOf" srcId="{D869F9EE-140F-A943-8F44-00A908C2B314}" destId="{E53B61C6-0555-FB4C-9ABB-44CCF4238B6D}" srcOrd="4" destOrd="0" presId="urn:microsoft.com/office/officeart/2005/8/layout/chevron1"/>
    <dgm:cxn modelId="{A46185AC-8EF4-534C-9EAA-891B14D9592F}" type="presParOf" srcId="{D869F9EE-140F-A943-8F44-00A908C2B314}" destId="{E3935BD1-765F-9C46-AF25-5C2EFFBDA6EB}" srcOrd="5" destOrd="0" presId="urn:microsoft.com/office/officeart/2005/8/layout/chevron1"/>
    <dgm:cxn modelId="{EBA2F113-25EC-1545-81CD-673CBD029AF4}" type="presParOf" srcId="{D869F9EE-140F-A943-8F44-00A908C2B314}" destId="{7427EDF2-4A75-DA4A-8AE6-F2C3BB86114B}" srcOrd="6" destOrd="0" presId="urn:microsoft.com/office/officeart/2005/8/layout/chevron1"/>
    <dgm:cxn modelId="{02A3678B-9827-8C44-AE0D-8367475BCB2C}" type="presParOf" srcId="{D869F9EE-140F-A943-8F44-00A908C2B314}" destId="{B0E16964-BD8A-B740-BFAE-199CBFCD69C3}" srcOrd="7" destOrd="0" presId="urn:microsoft.com/office/officeart/2005/8/layout/chevron1"/>
    <dgm:cxn modelId="{BB658742-C44B-6049-AC37-158256405CF6}" type="presParOf" srcId="{D869F9EE-140F-A943-8F44-00A908C2B314}" destId="{F1479776-0BB9-8346-8974-92A99E54CB53}" srcOrd="8" destOrd="0" presId="urn:microsoft.com/office/officeart/2005/8/layout/chevron1"/>
  </dgm:cxnLst>
  <dgm:bg>
    <a:noFill/>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93F59B6-73FC-B649-A195-2A4D07F19675}" type="doc">
      <dgm:prSet loTypeId="urn:microsoft.com/office/officeart/2005/8/layout/chevron1" loCatId="process" qsTypeId="urn:microsoft.com/office/officeart/2005/8/quickstyle/3D4" qsCatId="3D" csTypeId="urn:microsoft.com/office/officeart/2005/8/colors/accent1_2" csCatId="accent1" phldr="1"/>
      <dgm:spPr/>
    </dgm:pt>
    <dgm:pt modelId="{39FA45AA-3F4A-A64B-BB60-F7C3A1E98EB8}">
      <dgm:prSet phldrT="[Text]"/>
      <dgm:spPr>
        <a:solidFill>
          <a:srgbClr val="A9C87C"/>
        </a:solidFill>
      </dgm:spPr>
      <dgm:t>
        <a:bodyPr vert="horz"/>
        <a:lstStyle/>
        <a:p>
          <a:r>
            <a:rPr lang="en-US" dirty="0" smtClean="0"/>
            <a:t>Google Search</a:t>
          </a:r>
          <a:endParaRPr lang="en-US" dirty="0"/>
        </a:p>
      </dgm:t>
    </dgm:pt>
    <dgm:pt modelId="{C055F8D4-49DB-9442-B177-D03BDC6ED29D}" type="parTrans" cxnId="{52CE2C97-6BE7-D544-8A88-CE794843810E}">
      <dgm:prSet/>
      <dgm:spPr/>
      <dgm:t>
        <a:bodyPr/>
        <a:lstStyle/>
        <a:p>
          <a:endParaRPr lang="en-US"/>
        </a:p>
      </dgm:t>
    </dgm:pt>
    <dgm:pt modelId="{24E4D7DC-8929-FD46-950D-3584EDB566D6}" type="sibTrans" cxnId="{52CE2C97-6BE7-D544-8A88-CE794843810E}">
      <dgm:prSet/>
      <dgm:spPr/>
      <dgm:t>
        <a:bodyPr/>
        <a:lstStyle/>
        <a:p>
          <a:endParaRPr lang="en-US"/>
        </a:p>
      </dgm:t>
    </dgm:pt>
    <dgm:pt modelId="{44E0B1BE-DF1C-6D40-AC72-B409499BFBED}">
      <dgm:prSet phldrT="[Text]"/>
      <dgm:spPr>
        <a:solidFill>
          <a:srgbClr val="A9C87C">
            <a:alpha val="50000"/>
          </a:srgbClr>
        </a:solidFill>
        <a:ln>
          <a:noFill/>
        </a:ln>
      </dgm:spPr>
      <dgm:t>
        <a:bodyPr vert="horz"/>
        <a:lstStyle/>
        <a:p>
          <a:r>
            <a:rPr lang="en-US" dirty="0" smtClean="0"/>
            <a:t>Marketing Efforts </a:t>
          </a:r>
          <a:endParaRPr lang="en-US" dirty="0"/>
        </a:p>
      </dgm:t>
    </dgm:pt>
    <dgm:pt modelId="{CB1CCA50-17C8-044C-A0B7-87DEC0D721F7}" type="parTrans" cxnId="{15DC2694-888E-6943-AD65-D81FA47F7D1C}">
      <dgm:prSet/>
      <dgm:spPr/>
      <dgm:t>
        <a:bodyPr/>
        <a:lstStyle/>
        <a:p>
          <a:endParaRPr lang="en-US"/>
        </a:p>
      </dgm:t>
    </dgm:pt>
    <dgm:pt modelId="{92AB3813-FA18-8443-8CD1-9C0481E11C3C}" type="sibTrans" cxnId="{15DC2694-888E-6943-AD65-D81FA47F7D1C}">
      <dgm:prSet/>
      <dgm:spPr/>
      <dgm:t>
        <a:bodyPr/>
        <a:lstStyle/>
        <a:p>
          <a:endParaRPr lang="en-US"/>
        </a:p>
      </dgm:t>
    </dgm:pt>
    <dgm:pt modelId="{DF35B0C1-508A-1948-AB54-7BA6B8CF3B78}">
      <dgm:prSet phldrT="[Text]"/>
      <dgm:spPr>
        <a:solidFill>
          <a:schemeClr val="accent5">
            <a:lumMod val="50000"/>
            <a:alpha val="49000"/>
          </a:schemeClr>
        </a:solidFill>
        <a:ln>
          <a:noFill/>
        </a:ln>
      </dgm:spPr>
      <dgm:t>
        <a:bodyPr vert="horz"/>
        <a:lstStyle/>
        <a:p>
          <a:r>
            <a:rPr lang="en-US" dirty="0" smtClean="0"/>
            <a:t>Eastside Entry Strategy        </a:t>
          </a:r>
          <a:endParaRPr lang="en-US" dirty="0"/>
        </a:p>
      </dgm:t>
    </dgm:pt>
    <dgm:pt modelId="{1F399255-43B3-1249-9F6E-8EF78DA5BE75}" type="parTrans" cxnId="{EB9889C8-7F68-F946-A6CA-7D0CB483FA5B}">
      <dgm:prSet/>
      <dgm:spPr/>
      <dgm:t>
        <a:bodyPr/>
        <a:lstStyle/>
        <a:p>
          <a:endParaRPr lang="en-US"/>
        </a:p>
      </dgm:t>
    </dgm:pt>
    <dgm:pt modelId="{062359CA-8AF1-594C-97FE-4028364297FC}" type="sibTrans" cxnId="{EB9889C8-7F68-F946-A6CA-7D0CB483FA5B}">
      <dgm:prSet/>
      <dgm:spPr/>
      <dgm:t>
        <a:bodyPr/>
        <a:lstStyle/>
        <a:p>
          <a:endParaRPr lang="en-US"/>
        </a:p>
      </dgm:t>
    </dgm:pt>
    <dgm:pt modelId="{876DE905-119A-334E-B964-EC1C92BBD017}">
      <dgm:prSet phldrT="[Text]"/>
      <dgm:spPr>
        <a:solidFill>
          <a:srgbClr val="A9C87C">
            <a:alpha val="49000"/>
          </a:srgbClr>
        </a:solidFill>
        <a:ln>
          <a:noFill/>
        </a:ln>
      </dgm:spPr>
      <dgm:t>
        <a:bodyPr vert="horz"/>
        <a:lstStyle/>
        <a:p>
          <a:r>
            <a:rPr lang="en-US" dirty="0" smtClean="0"/>
            <a:t>Customer Relationship Management </a:t>
          </a:r>
          <a:endParaRPr lang="en-US" dirty="0"/>
        </a:p>
      </dgm:t>
    </dgm:pt>
    <dgm:pt modelId="{8530237D-FF6D-5D46-B20E-E90CC63D1973}" type="parTrans" cxnId="{2C44AF9A-C506-884E-97DB-61CB1B37A3D2}">
      <dgm:prSet/>
      <dgm:spPr/>
      <dgm:t>
        <a:bodyPr/>
        <a:lstStyle/>
        <a:p>
          <a:endParaRPr lang="en-US"/>
        </a:p>
      </dgm:t>
    </dgm:pt>
    <dgm:pt modelId="{E8D1ADE4-5BB8-F143-BAF6-2B21A1C5F9AE}" type="sibTrans" cxnId="{2C44AF9A-C506-884E-97DB-61CB1B37A3D2}">
      <dgm:prSet/>
      <dgm:spPr/>
      <dgm:t>
        <a:bodyPr/>
        <a:lstStyle/>
        <a:p>
          <a:endParaRPr lang="en-US"/>
        </a:p>
      </dgm:t>
    </dgm:pt>
    <dgm:pt modelId="{8B6958D6-E8CF-E446-87AF-CC254158F9E4}">
      <dgm:prSet phldrT="[Text]"/>
      <dgm:spPr>
        <a:solidFill>
          <a:srgbClr val="A9C87C">
            <a:alpha val="50000"/>
          </a:srgbClr>
        </a:solidFill>
      </dgm:spPr>
      <dgm:t>
        <a:bodyPr vert="horz"/>
        <a:lstStyle/>
        <a:p>
          <a:r>
            <a:rPr lang="en-US" dirty="0" smtClean="0"/>
            <a:t>Website Redesign </a:t>
          </a:r>
          <a:endParaRPr lang="en-US" dirty="0"/>
        </a:p>
      </dgm:t>
    </dgm:pt>
    <dgm:pt modelId="{74800D53-5C3F-1140-8528-47090F2CBB15}" type="parTrans" cxnId="{84E6993D-F3D4-924B-BF10-FC152145BA42}">
      <dgm:prSet/>
      <dgm:spPr/>
      <dgm:t>
        <a:bodyPr/>
        <a:lstStyle/>
        <a:p>
          <a:endParaRPr lang="en-US"/>
        </a:p>
      </dgm:t>
    </dgm:pt>
    <dgm:pt modelId="{59B0E156-3982-8148-81C7-729934E80D58}" type="sibTrans" cxnId="{84E6993D-F3D4-924B-BF10-FC152145BA42}">
      <dgm:prSet/>
      <dgm:spPr/>
      <dgm:t>
        <a:bodyPr/>
        <a:lstStyle/>
        <a:p>
          <a:endParaRPr lang="en-US"/>
        </a:p>
      </dgm:t>
    </dgm:pt>
    <dgm:pt modelId="{D869F9EE-140F-A943-8F44-00A908C2B314}" type="pres">
      <dgm:prSet presAssocID="{593F59B6-73FC-B649-A195-2A4D07F19675}" presName="Name0" presStyleCnt="0">
        <dgm:presLayoutVars>
          <dgm:dir/>
          <dgm:animLvl val="lvl"/>
          <dgm:resizeHandles val="exact"/>
        </dgm:presLayoutVars>
      </dgm:prSet>
      <dgm:spPr/>
    </dgm:pt>
    <dgm:pt modelId="{80A04285-5C41-004C-8BAC-524CA7C755AD}" type="pres">
      <dgm:prSet presAssocID="{39FA45AA-3F4A-A64B-BB60-F7C3A1E98EB8}" presName="parTxOnly" presStyleLbl="node1" presStyleIdx="0" presStyleCnt="5" custLinFactNeighborX="-1718" custLinFactNeighborY="0">
        <dgm:presLayoutVars>
          <dgm:chMax val="0"/>
          <dgm:chPref val="0"/>
          <dgm:bulletEnabled val="1"/>
        </dgm:presLayoutVars>
      </dgm:prSet>
      <dgm:spPr/>
      <dgm:t>
        <a:bodyPr/>
        <a:lstStyle/>
        <a:p>
          <a:endParaRPr lang="en-US"/>
        </a:p>
      </dgm:t>
    </dgm:pt>
    <dgm:pt modelId="{78DB17A1-8AE3-A940-A6BA-E669E4741D5F}" type="pres">
      <dgm:prSet presAssocID="{24E4D7DC-8929-FD46-950D-3584EDB566D6}" presName="parTxOnlySpace" presStyleCnt="0"/>
      <dgm:spPr/>
    </dgm:pt>
    <dgm:pt modelId="{5BC2408E-AD5F-3448-8C20-C30B02915726}" type="pres">
      <dgm:prSet presAssocID="{8B6958D6-E8CF-E446-87AF-CC254158F9E4}" presName="parTxOnly" presStyleLbl="node1" presStyleIdx="1" presStyleCnt="5">
        <dgm:presLayoutVars>
          <dgm:chMax val="0"/>
          <dgm:chPref val="0"/>
          <dgm:bulletEnabled val="1"/>
        </dgm:presLayoutVars>
      </dgm:prSet>
      <dgm:spPr/>
      <dgm:t>
        <a:bodyPr/>
        <a:lstStyle/>
        <a:p>
          <a:endParaRPr lang="en-US"/>
        </a:p>
      </dgm:t>
    </dgm:pt>
    <dgm:pt modelId="{DC811228-2BDA-E34B-AF16-FD7E77050CCD}" type="pres">
      <dgm:prSet presAssocID="{59B0E156-3982-8148-81C7-729934E80D58}" presName="parTxOnlySpace" presStyleCnt="0"/>
      <dgm:spPr/>
    </dgm:pt>
    <dgm:pt modelId="{E53B61C6-0555-FB4C-9ABB-44CCF4238B6D}" type="pres">
      <dgm:prSet presAssocID="{44E0B1BE-DF1C-6D40-AC72-B409499BFBED}" presName="parTxOnly" presStyleLbl="node1" presStyleIdx="2" presStyleCnt="5">
        <dgm:presLayoutVars>
          <dgm:chMax val="0"/>
          <dgm:chPref val="0"/>
          <dgm:bulletEnabled val="1"/>
        </dgm:presLayoutVars>
      </dgm:prSet>
      <dgm:spPr/>
      <dgm:t>
        <a:bodyPr/>
        <a:lstStyle/>
        <a:p>
          <a:endParaRPr lang="en-US"/>
        </a:p>
      </dgm:t>
    </dgm:pt>
    <dgm:pt modelId="{E3935BD1-765F-9C46-AF25-5C2EFFBDA6EB}" type="pres">
      <dgm:prSet presAssocID="{92AB3813-FA18-8443-8CD1-9C0481E11C3C}" presName="parTxOnlySpace" presStyleCnt="0"/>
      <dgm:spPr/>
    </dgm:pt>
    <dgm:pt modelId="{7427EDF2-4A75-DA4A-8AE6-F2C3BB86114B}" type="pres">
      <dgm:prSet presAssocID="{DF35B0C1-508A-1948-AB54-7BA6B8CF3B78}" presName="parTxOnly" presStyleLbl="node1" presStyleIdx="3" presStyleCnt="5">
        <dgm:presLayoutVars>
          <dgm:chMax val="0"/>
          <dgm:chPref val="0"/>
          <dgm:bulletEnabled val="1"/>
        </dgm:presLayoutVars>
      </dgm:prSet>
      <dgm:spPr/>
      <dgm:t>
        <a:bodyPr/>
        <a:lstStyle/>
        <a:p>
          <a:endParaRPr lang="en-US"/>
        </a:p>
      </dgm:t>
    </dgm:pt>
    <dgm:pt modelId="{B0E16964-BD8A-B740-BFAE-199CBFCD69C3}" type="pres">
      <dgm:prSet presAssocID="{062359CA-8AF1-594C-97FE-4028364297FC}" presName="parTxOnlySpace" presStyleCnt="0"/>
      <dgm:spPr/>
    </dgm:pt>
    <dgm:pt modelId="{F1479776-0BB9-8346-8974-92A99E54CB53}" type="pres">
      <dgm:prSet presAssocID="{876DE905-119A-334E-B964-EC1C92BBD017}" presName="parTxOnly" presStyleLbl="node1" presStyleIdx="4" presStyleCnt="5">
        <dgm:presLayoutVars>
          <dgm:chMax val="0"/>
          <dgm:chPref val="0"/>
          <dgm:bulletEnabled val="1"/>
        </dgm:presLayoutVars>
      </dgm:prSet>
      <dgm:spPr/>
      <dgm:t>
        <a:bodyPr/>
        <a:lstStyle/>
        <a:p>
          <a:endParaRPr lang="en-US"/>
        </a:p>
      </dgm:t>
    </dgm:pt>
  </dgm:ptLst>
  <dgm:cxnLst>
    <dgm:cxn modelId="{72BD0D0C-41F3-824E-A9F9-C06137674ECA}" type="presOf" srcId="{39FA45AA-3F4A-A64B-BB60-F7C3A1E98EB8}" destId="{80A04285-5C41-004C-8BAC-524CA7C755AD}" srcOrd="0" destOrd="0" presId="urn:microsoft.com/office/officeart/2005/8/layout/chevron1"/>
    <dgm:cxn modelId="{15DC2694-888E-6943-AD65-D81FA47F7D1C}" srcId="{593F59B6-73FC-B649-A195-2A4D07F19675}" destId="{44E0B1BE-DF1C-6D40-AC72-B409499BFBED}" srcOrd="2" destOrd="0" parTransId="{CB1CCA50-17C8-044C-A0B7-87DEC0D721F7}" sibTransId="{92AB3813-FA18-8443-8CD1-9C0481E11C3C}"/>
    <dgm:cxn modelId="{52CE2C97-6BE7-D544-8A88-CE794843810E}" srcId="{593F59B6-73FC-B649-A195-2A4D07F19675}" destId="{39FA45AA-3F4A-A64B-BB60-F7C3A1E98EB8}" srcOrd="0" destOrd="0" parTransId="{C055F8D4-49DB-9442-B177-D03BDC6ED29D}" sibTransId="{24E4D7DC-8929-FD46-950D-3584EDB566D6}"/>
    <dgm:cxn modelId="{E8B64BB9-B4F6-1B47-ACD4-BB13D0C3B357}" type="presOf" srcId="{DF35B0C1-508A-1948-AB54-7BA6B8CF3B78}" destId="{7427EDF2-4A75-DA4A-8AE6-F2C3BB86114B}" srcOrd="0" destOrd="0" presId="urn:microsoft.com/office/officeart/2005/8/layout/chevron1"/>
    <dgm:cxn modelId="{256710F7-CFD4-084E-A836-A73CEDC5B920}" type="presOf" srcId="{44E0B1BE-DF1C-6D40-AC72-B409499BFBED}" destId="{E53B61C6-0555-FB4C-9ABB-44CCF4238B6D}" srcOrd="0" destOrd="0" presId="urn:microsoft.com/office/officeart/2005/8/layout/chevron1"/>
    <dgm:cxn modelId="{84E6993D-F3D4-924B-BF10-FC152145BA42}" srcId="{593F59B6-73FC-B649-A195-2A4D07F19675}" destId="{8B6958D6-E8CF-E446-87AF-CC254158F9E4}" srcOrd="1" destOrd="0" parTransId="{74800D53-5C3F-1140-8528-47090F2CBB15}" sibTransId="{59B0E156-3982-8148-81C7-729934E80D58}"/>
    <dgm:cxn modelId="{23988161-1A82-9F4D-BCB3-0885BAE2090B}" type="presOf" srcId="{593F59B6-73FC-B649-A195-2A4D07F19675}" destId="{D869F9EE-140F-A943-8F44-00A908C2B314}" srcOrd="0" destOrd="0" presId="urn:microsoft.com/office/officeart/2005/8/layout/chevron1"/>
    <dgm:cxn modelId="{DFFD31F2-3043-FE46-99B3-6A4DE8E40810}" type="presOf" srcId="{8B6958D6-E8CF-E446-87AF-CC254158F9E4}" destId="{5BC2408E-AD5F-3448-8C20-C30B02915726}" srcOrd="0" destOrd="0" presId="urn:microsoft.com/office/officeart/2005/8/layout/chevron1"/>
    <dgm:cxn modelId="{2C44AF9A-C506-884E-97DB-61CB1B37A3D2}" srcId="{593F59B6-73FC-B649-A195-2A4D07F19675}" destId="{876DE905-119A-334E-B964-EC1C92BBD017}" srcOrd="4" destOrd="0" parTransId="{8530237D-FF6D-5D46-B20E-E90CC63D1973}" sibTransId="{E8D1ADE4-5BB8-F143-BAF6-2B21A1C5F9AE}"/>
    <dgm:cxn modelId="{EB9889C8-7F68-F946-A6CA-7D0CB483FA5B}" srcId="{593F59B6-73FC-B649-A195-2A4D07F19675}" destId="{DF35B0C1-508A-1948-AB54-7BA6B8CF3B78}" srcOrd="3" destOrd="0" parTransId="{1F399255-43B3-1249-9F6E-8EF78DA5BE75}" sibTransId="{062359CA-8AF1-594C-97FE-4028364297FC}"/>
    <dgm:cxn modelId="{85D5F048-5EF4-D44C-B71B-6D99AB909E18}" type="presOf" srcId="{876DE905-119A-334E-B964-EC1C92BBD017}" destId="{F1479776-0BB9-8346-8974-92A99E54CB53}" srcOrd="0" destOrd="0" presId="urn:microsoft.com/office/officeart/2005/8/layout/chevron1"/>
    <dgm:cxn modelId="{F72FB856-DCDF-9A4A-ACBE-2DDD1E237D98}" type="presParOf" srcId="{D869F9EE-140F-A943-8F44-00A908C2B314}" destId="{80A04285-5C41-004C-8BAC-524CA7C755AD}" srcOrd="0" destOrd="0" presId="urn:microsoft.com/office/officeart/2005/8/layout/chevron1"/>
    <dgm:cxn modelId="{ED6DE87F-C1D9-EC4E-A5A8-09EE8857C24B}" type="presParOf" srcId="{D869F9EE-140F-A943-8F44-00A908C2B314}" destId="{78DB17A1-8AE3-A940-A6BA-E669E4741D5F}" srcOrd="1" destOrd="0" presId="urn:microsoft.com/office/officeart/2005/8/layout/chevron1"/>
    <dgm:cxn modelId="{5B993615-4E99-1343-B336-4E7801CDA653}" type="presParOf" srcId="{D869F9EE-140F-A943-8F44-00A908C2B314}" destId="{5BC2408E-AD5F-3448-8C20-C30B02915726}" srcOrd="2" destOrd="0" presId="urn:microsoft.com/office/officeart/2005/8/layout/chevron1"/>
    <dgm:cxn modelId="{B1584E8B-DD59-9642-B354-6C58A9D6155A}" type="presParOf" srcId="{D869F9EE-140F-A943-8F44-00A908C2B314}" destId="{DC811228-2BDA-E34B-AF16-FD7E77050CCD}" srcOrd="3" destOrd="0" presId="urn:microsoft.com/office/officeart/2005/8/layout/chevron1"/>
    <dgm:cxn modelId="{1DEEEF1B-0EBB-E942-B1AE-9A8D3D302C4D}" type="presParOf" srcId="{D869F9EE-140F-A943-8F44-00A908C2B314}" destId="{E53B61C6-0555-FB4C-9ABB-44CCF4238B6D}" srcOrd="4" destOrd="0" presId="urn:microsoft.com/office/officeart/2005/8/layout/chevron1"/>
    <dgm:cxn modelId="{BAFD0E77-A71B-8249-8913-8A4E0B33336D}" type="presParOf" srcId="{D869F9EE-140F-A943-8F44-00A908C2B314}" destId="{E3935BD1-765F-9C46-AF25-5C2EFFBDA6EB}" srcOrd="5" destOrd="0" presId="urn:microsoft.com/office/officeart/2005/8/layout/chevron1"/>
    <dgm:cxn modelId="{CBDDEC3E-0522-574F-B807-12F9F315C726}" type="presParOf" srcId="{D869F9EE-140F-A943-8F44-00A908C2B314}" destId="{7427EDF2-4A75-DA4A-8AE6-F2C3BB86114B}" srcOrd="6" destOrd="0" presId="urn:microsoft.com/office/officeart/2005/8/layout/chevron1"/>
    <dgm:cxn modelId="{E5B67080-4382-D248-BFAE-1B541FD1BFDB}" type="presParOf" srcId="{D869F9EE-140F-A943-8F44-00A908C2B314}" destId="{B0E16964-BD8A-B740-BFAE-199CBFCD69C3}" srcOrd="7" destOrd="0" presId="urn:microsoft.com/office/officeart/2005/8/layout/chevron1"/>
    <dgm:cxn modelId="{122E9AF6-A272-BD46-BE92-4F8D7B997F3F}" type="presParOf" srcId="{D869F9EE-140F-A943-8F44-00A908C2B314}" destId="{F1479776-0BB9-8346-8974-92A99E54CB53}" srcOrd="8" destOrd="0" presId="urn:microsoft.com/office/officeart/2005/8/layout/chevron1"/>
  </dgm:cxnLst>
  <dgm:bg>
    <a:noFill/>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93F59B6-73FC-B649-A195-2A4D07F19675}" type="doc">
      <dgm:prSet loTypeId="urn:microsoft.com/office/officeart/2005/8/layout/chevron1" loCatId="process" qsTypeId="urn:microsoft.com/office/officeart/2005/8/quickstyle/3D4" qsCatId="3D" csTypeId="urn:microsoft.com/office/officeart/2005/8/colors/accent1_2" csCatId="accent1" phldr="1"/>
      <dgm:spPr/>
    </dgm:pt>
    <dgm:pt modelId="{39FA45AA-3F4A-A64B-BB60-F7C3A1E98EB8}">
      <dgm:prSet phldrT="[Text]"/>
      <dgm:spPr>
        <a:solidFill>
          <a:srgbClr val="A9C87C"/>
        </a:solidFill>
      </dgm:spPr>
      <dgm:t>
        <a:bodyPr vert="horz"/>
        <a:lstStyle/>
        <a:p>
          <a:r>
            <a:rPr lang="en-US" dirty="0" smtClean="0"/>
            <a:t>Google Search</a:t>
          </a:r>
          <a:endParaRPr lang="en-US" dirty="0"/>
        </a:p>
      </dgm:t>
    </dgm:pt>
    <dgm:pt modelId="{C055F8D4-49DB-9442-B177-D03BDC6ED29D}" type="parTrans" cxnId="{52CE2C97-6BE7-D544-8A88-CE794843810E}">
      <dgm:prSet/>
      <dgm:spPr/>
      <dgm:t>
        <a:bodyPr/>
        <a:lstStyle/>
        <a:p>
          <a:endParaRPr lang="en-US"/>
        </a:p>
      </dgm:t>
    </dgm:pt>
    <dgm:pt modelId="{24E4D7DC-8929-FD46-950D-3584EDB566D6}" type="sibTrans" cxnId="{52CE2C97-6BE7-D544-8A88-CE794843810E}">
      <dgm:prSet/>
      <dgm:spPr/>
      <dgm:t>
        <a:bodyPr/>
        <a:lstStyle/>
        <a:p>
          <a:endParaRPr lang="en-US"/>
        </a:p>
      </dgm:t>
    </dgm:pt>
    <dgm:pt modelId="{44E0B1BE-DF1C-6D40-AC72-B409499BFBED}">
      <dgm:prSet phldrT="[Text]"/>
      <dgm:spPr>
        <a:solidFill>
          <a:srgbClr val="A9C87C">
            <a:alpha val="50000"/>
          </a:srgbClr>
        </a:solidFill>
        <a:ln>
          <a:noFill/>
        </a:ln>
      </dgm:spPr>
      <dgm:t>
        <a:bodyPr vert="horz"/>
        <a:lstStyle/>
        <a:p>
          <a:r>
            <a:rPr lang="en-US" dirty="0" smtClean="0"/>
            <a:t>Marketing Efforts </a:t>
          </a:r>
          <a:endParaRPr lang="en-US" dirty="0"/>
        </a:p>
      </dgm:t>
    </dgm:pt>
    <dgm:pt modelId="{CB1CCA50-17C8-044C-A0B7-87DEC0D721F7}" type="parTrans" cxnId="{15DC2694-888E-6943-AD65-D81FA47F7D1C}">
      <dgm:prSet/>
      <dgm:spPr/>
      <dgm:t>
        <a:bodyPr/>
        <a:lstStyle/>
        <a:p>
          <a:endParaRPr lang="en-US"/>
        </a:p>
      </dgm:t>
    </dgm:pt>
    <dgm:pt modelId="{92AB3813-FA18-8443-8CD1-9C0481E11C3C}" type="sibTrans" cxnId="{15DC2694-888E-6943-AD65-D81FA47F7D1C}">
      <dgm:prSet/>
      <dgm:spPr/>
      <dgm:t>
        <a:bodyPr/>
        <a:lstStyle/>
        <a:p>
          <a:endParaRPr lang="en-US"/>
        </a:p>
      </dgm:t>
    </dgm:pt>
    <dgm:pt modelId="{DF35B0C1-508A-1948-AB54-7BA6B8CF3B78}">
      <dgm:prSet phldrT="[Text]"/>
      <dgm:spPr>
        <a:solidFill>
          <a:schemeClr val="accent5">
            <a:lumMod val="50000"/>
            <a:alpha val="49000"/>
          </a:schemeClr>
        </a:solidFill>
        <a:ln>
          <a:noFill/>
        </a:ln>
      </dgm:spPr>
      <dgm:t>
        <a:bodyPr vert="horz"/>
        <a:lstStyle/>
        <a:p>
          <a:r>
            <a:rPr lang="en-US" dirty="0" smtClean="0"/>
            <a:t>Eastside Entry Strategy        </a:t>
          </a:r>
          <a:endParaRPr lang="en-US" dirty="0"/>
        </a:p>
      </dgm:t>
    </dgm:pt>
    <dgm:pt modelId="{1F399255-43B3-1249-9F6E-8EF78DA5BE75}" type="parTrans" cxnId="{EB9889C8-7F68-F946-A6CA-7D0CB483FA5B}">
      <dgm:prSet/>
      <dgm:spPr/>
      <dgm:t>
        <a:bodyPr/>
        <a:lstStyle/>
        <a:p>
          <a:endParaRPr lang="en-US"/>
        </a:p>
      </dgm:t>
    </dgm:pt>
    <dgm:pt modelId="{062359CA-8AF1-594C-97FE-4028364297FC}" type="sibTrans" cxnId="{EB9889C8-7F68-F946-A6CA-7D0CB483FA5B}">
      <dgm:prSet/>
      <dgm:spPr/>
      <dgm:t>
        <a:bodyPr/>
        <a:lstStyle/>
        <a:p>
          <a:endParaRPr lang="en-US"/>
        </a:p>
      </dgm:t>
    </dgm:pt>
    <dgm:pt modelId="{876DE905-119A-334E-B964-EC1C92BBD017}">
      <dgm:prSet phldrT="[Text]"/>
      <dgm:spPr>
        <a:solidFill>
          <a:srgbClr val="A9C87C">
            <a:alpha val="49000"/>
          </a:srgbClr>
        </a:solidFill>
        <a:ln>
          <a:noFill/>
        </a:ln>
      </dgm:spPr>
      <dgm:t>
        <a:bodyPr vert="horz"/>
        <a:lstStyle/>
        <a:p>
          <a:r>
            <a:rPr lang="en-US" dirty="0" smtClean="0"/>
            <a:t>Customer Relationship Management </a:t>
          </a:r>
          <a:endParaRPr lang="en-US" dirty="0"/>
        </a:p>
      </dgm:t>
    </dgm:pt>
    <dgm:pt modelId="{8530237D-FF6D-5D46-B20E-E90CC63D1973}" type="parTrans" cxnId="{2C44AF9A-C506-884E-97DB-61CB1B37A3D2}">
      <dgm:prSet/>
      <dgm:spPr/>
      <dgm:t>
        <a:bodyPr/>
        <a:lstStyle/>
        <a:p>
          <a:endParaRPr lang="en-US"/>
        </a:p>
      </dgm:t>
    </dgm:pt>
    <dgm:pt modelId="{E8D1ADE4-5BB8-F143-BAF6-2B21A1C5F9AE}" type="sibTrans" cxnId="{2C44AF9A-C506-884E-97DB-61CB1B37A3D2}">
      <dgm:prSet/>
      <dgm:spPr/>
      <dgm:t>
        <a:bodyPr/>
        <a:lstStyle/>
        <a:p>
          <a:endParaRPr lang="en-US"/>
        </a:p>
      </dgm:t>
    </dgm:pt>
    <dgm:pt modelId="{8B6958D6-E8CF-E446-87AF-CC254158F9E4}">
      <dgm:prSet phldrT="[Text]"/>
      <dgm:spPr>
        <a:solidFill>
          <a:srgbClr val="A9C87C">
            <a:alpha val="50000"/>
          </a:srgbClr>
        </a:solidFill>
      </dgm:spPr>
      <dgm:t>
        <a:bodyPr vert="horz"/>
        <a:lstStyle/>
        <a:p>
          <a:r>
            <a:rPr lang="en-US" dirty="0" smtClean="0"/>
            <a:t>Website Redesign </a:t>
          </a:r>
          <a:endParaRPr lang="en-US" dirty="0"/>
        </a:p>
      </dgm:t>
    </dgm:pt>
    <dgm:pt modelId="{74800D53-5C3F-1140-8528-47090F2CBB15}" type="parTrans" cxnId="{84E6993D-F3D4-924B-BF10-FC152145BA42}">
      <dgm:prSet/>
      <dgm:spPr/>
      <dgm:t>
        <a:bodyPr/>
        <a:lstStyle/>
        <a:p>
          <a:endParaRPr lang="en-US"/>
        </a:p>
      </dgm:t>
    </dgm:pt>
    <dgm:pt modelId="{59B0E156-3982-8148-81C7-729934E80D58}" type="sibTrans" cxnId="{84E6993D-F3D4-924B-BF10-FC152145BA42}">
      <dgm:prSet/>
      <dgm:spPr/>
      <dgm:t>
        <a:bodyPr/>
        <a:lstStyle/>
        <a:p>
          <a:endParaRPr lang="en-US"/>
        </a:p>
      </dgm:t>
    </dgm:pt>
    <dgm:pt modelId="{D869F9EE-140F-A943-8F44-00A908C2B314}" type="pres">
      <dgm:prSet presAssocID="{593F59B6-73FC-B649-A195-2A4D07F19675}" presName="Name0" presStyleCnt="0">
        <dgm:presLayoutVars>
          <dgm:dir/>
          <dgm:animLvl val="lvl"/>
          <dgm:resizeHandles val="exact"/>
        </dgm:presLayoutVars>
      </dgm:prSet>
      <dgm:spPr/>
    </dgm:pt>
    <dgm:pt modelId="{80A04285-5C41-004C-8BAC-524CA7C755AD}" type="pres">
      <dgm:prSet presAssocID="{39FA45AA-3F4A-A64B-BB60-F7C3A1E98EB8}" presName="parTxOnly" presStyleLbl="node1" presStyleIdx="0" presStyleCnt="5" custLinFactNeighborX="-1718" custLinFactNeighborY="0">
        <dgm:presLayoutVars>
          <dgm:chMax val="0"/>
          <dgm:chPref val="0"/>
          <dgm:bulletEnabled val="1"/>
        </dgm:presLayoutVars>
      </dgm:prSet>
      <dgm:spPr/>
      <dgm:t>
        <a:bodyPr/>
        <a:lstStyle/>
        <a:p>
          <a:endParaRPr lang="en-US"/>
        </a:p>
      </dgm:t>
    </dgm:pt>
    <dgm:pt modelId="{78DB17A1-8AE3-A940-A6BA-E669E4741D5F}" type="pres">
      <dgm:prSet presAssocID="{24E4D7DC-8929-FD46-950D-3584EDB566D6}" presName="parTxOnlySpace" presStyleCnt="0"/>
      <dgm:spPr/>
    </dgm:pt>
    <dgm:pt modelId="{5BC2408E-AD5F-3448-8C20-C30B02915726}" type="pres">
      <dgm:prSet presAssocID="{8B6958D6-E8CF-E446-87AF-CC254158F9E4}" presName="parTxOnly" presStyleLbl="node1" presStyleIdx="1" presStyleCnt="5">
        <dgm:presLayoutVars>
          <dgm:chMax val="0"/>
          <dgm:chPref val="0"/>
          <dgm:bulletEnabled val="1"/>
        </dgm:presLayoutVars>
      </dgm:prSet>
      <dgm:spPr/>
      <dgm:t>
        <a:bodyPr/>
        <a:lstStyle/>
        <a:p>
          <a:endParaRPr lang="en-US"/>
        </a:p>
      </dgm:t>
    </dgm:pt>
    <dgm:pt modelId="{DC811228-2BDA-E34B-AF16-FD7E77050CCD}" type="pres">
      <dgm:prSet presAssocID="{59B0E156-3982-8148-81C7-729934E80D58}" presName="parTxOnlySpace" presStyleCnt="0"/>
      <dgm:spPr/>
    </dgm:pt>
    <dgm:pt modelId="{E53B61C6-0555-FB4C-9ABB-44CCF4238B6D}" type="pres">
      <dgm:prSet presAssocID="{44E0B1BE-DF1C-6D40-AC72-B409499BFBED}" presName="parTxOnly" presStyleLbl="node1" presStyleIdx="2" presStyleCnt="5">
        <dgm:presLayoutVars>
          <dgm:chMax val="0"/>
          <dgm:chPref val="0"/>
          <dgm:bulletEnabled val="1"/>
        </dgm:presLayoutVars>
      </dgm:prSet>
      <dgm:spPr/>
      <dgm:t>
        <a:bodyPr/>
        <a:lstStyle/>
        <a:p>
          <a:endParaRPr lang="en-US"/>
        </a:p>
      </dgm:t>
    </dgm:pt>
    <dgm:pt modelId="{E3935BD1-765F-9C46-AF25-5C2EFFBDA6EB}" type="pres">
      <dgm:prSet presAssocID="{92AB3813-FA18-8443-8CD1-9C0481E11C3C}" presName="parTxOnlySpace" presStyleCnt="0"/>
      <dgm:spPr/>
    </dgm:pt>
    <dgm:pt modelId="{7427EDF2-4A75-DA4A-8AE6-F2C3BB86114B}" type="pres">
      <dgm:prSet presAssocID="{DF35B0C1-508A-1948-AB54-7BA6B8CF3B78}" presName="parTxOnly" presStyleLbl="node1" presStyleIdx="3" presStyleCnt="5">
        <dgm:presLayoutVars>
          <dgm:chMax val="0"/>
          <dgm:chPref val="0"/>
          <dgm:bulletEnabled val="1"/>
        </dgm:presLayoutVars>
      </dgm:prSet>
      <dgm:spPr/>
      <dgm:t>
        <a:bodyPr/>
        <a:lstStyle/>
        <a:p>
          <a:endParaRPr lang="en-US"/>
        </a:p>
      </dgm:t>
    </dgm:pt>
    <dgm:pt modelId="{B0E16964-BD8A-B740-BFAE-199CBFCD69C3}" type="pres">
      <dgm:prSet presAssocID="{062359CA-8AF1-594C-97FE-4028364297FC}" presName="parTxOnlySpace" presStyleCnt="0"/>
      <dgm:spPr/>
    </dgm:pt>
    <dgm:pt modelId="{F1479776-0BB9-8346-8974-92A99E54CB53}" type="pres">
      <dgm:prSet presAssocID="{876DE905-119A-334E-B964-EC1C92BBD017}" presName="parTxOnly" presStyleLbl="node1" presStyleIdx="4" presStyleCnt="5">
        <dgm:presLayoutVars>
          <dgm:chMax val="0"/>
          <dgm:chPref val="0"/>
          <dgm:bulletEnabled val="1"/>
        </dgm:presLayoutVars>
      </dgm:prSet>
      <dgm:spPr/>
      <dgm:t>
        <a:bodyPr/>
        <a:lstStyle/>
        <a:p>
          <a:endParaRPr lang="en-US"/>
        </a:p>
      </dgm:t>
    </dgm:pt>
  </dgm:ptLst>
  <dgm:cxnLst>
    <dgm:cxn modelId="{6CB4EFF4-CE16-854D-A65F-A10DEDB85DF2}" type="presOf" srcId="{876DE905-119A-334E-B964-EC1C92BBD017}" destId="{F1479776-0BB9-8346-8974-92A99E54CB53}" srcOrd="0" destOrd="0" presId="urn:microsoft.com/office/officeart/2005/8/layout/chevron1"/>
    <dgm:cxn modelId="{15DC2694-888E-6943-AD65-D81FA47F7D1C}" srcId="{593F59B6-73FC-B649-A195-2A4D07F19675}" destId="{44E0B1BE-DF1C-6D40-AC72-B409499BFBED}" srcOrd="2" destOrd="0" parTransId="{CB1CCA50-17C8-044C-A0B7-87DEC0D721F7}" sibTransId="{92AB3813-FA18-8443-8CD1-9C0481E11C3C}"/>
    <dgm:cxn modelId="{1320D77A-7E39-9C46-B048-99B39322BC38}" type="presOf" srcId="{39FA45AA-3F4A-A64B-BB60-F7C3A1E98EB8}" destId="{80A04285-5C41-004C-8BAC-524CA7C755AD}" srcOrd="0" destOrd="0" presId="urn:microsoft.com/office/officeart/2005/8/layout/chevron1"/>
    <dgm:cxn modelId="{52CE2C97-6BE7-D544-8A88-CE794843810E}" srcId="{593F59B6-73FC-B649-A195-2A4D07F19675}" destId="{39FA45AA-3F4A-A64B-BB60-F7C3A1E98EB8}" srcOrd="0" destOrd="0" parTransId="{C055F8D4-49DB-9442-B177-D03BDC6ED29D}" sibTransId="{24E4D7DC-8929-FD46-950D-3584EDB566D6}"/>
    <dgm:cxn modelId="{528C7377-091B-AA42-8ED6-1090F112F3BC}" type="presOf" srcId="{DF35B0C1-508A-1948-AB54-7BA6B8CF3B78}" destId="{7427EDF2-4A75-DA4A-8AE6-F2C3BB86114B}" srcOrd="0" destOrd="0" presId="urn:microsoft.com/office/officeart/2005/8/layout/chevron1"/>
    <dgm:cxn modelId="{9D7481C8-365B-474A-9D85-69C1DDCF73DE}" type="presOf" srcId="{8B6958D6-E8CF-E446-87AF-CC254158F9E4}" destId="{5BC2408E-AD5F-3448-8C20-C30B02915726}" srcOrd="0" destOrd="0" presId="urn:microsoft.com/office/officeart/2005/8/layout/chevron1"/>
    <dgm:cxn modelId="{AED18C2C-1C0A-F544-8A80-C7BB991DDA14}" type="presOf" srcId="{593F59B6-73FC-B649-A195-2A4D07F19675}" destId="{D869F9EE-140F-A943-8F44-00A908C2B314}" srcOrd="0" destOrd="0" presId="urn:microsoft.com/office/officeart/2005/8/layout/chevron1"/>
    <dgm:cxn modelId="{84E6993D-F3D4-924B-BF10-FC152145BA42}" srcId="{593F59B6-73FC-B649-A195-2A4D07F19675}" destId="{8B6958D6-E8CF-E446-87AF-CC254158F9E4}" srcOrd="1" destOrd="0" parTransId="{74800D53-5C3F-1140-8528-47090F2CBB15}" sibTransId="{59B0E156-3982-8148-81C7-729934E80D58}"/>
    <dgm:cxn modelId="{2C44AF9A-C506-884E-97DB-61CB1B37A3D2}" srcId="{593F59B6-73FC-B649-A195-2A4D07F19675}" destId="{876DE905-119A-334E-B964-EC1C92BBD017}" srcOrd="4" destOrd="0" parTransId="{8530237D-FF6D-5D46-B20E-E90CC63D1973}" sibTransId="{E8D1ADE4-5BB8-F143-BAF6-2B21A1C5F9AE}"/>
    <dgm:cxn modelId="{5C3860C0-3EA0-1E46-9D5D-FB98914A1834}" type="presOf" srcId="{44E0B1BE-DF1C-6D40-AC72-B409499BFBED}" destId="{E53B61C6-0555-FB4C-9ABB-44CCF4238B6D}" srcOrd="0" destOrd="0" presId="urn:microsoft.com/office/officeart/2005/8/layout/chevron1"/>
    <dgm:cxn modelId="{EB9889C8-7F68-F946-A6CA-7D0CB483FA5B}" srcId="{593F59B6-73FC-B649-A195-2A4D07F19675}" destId="{DF35B0C1-508A-1948-AB54-7BA6B8CF3B78}" srcOrd="3" destOrd="0" parTransId="{1F399255-43B3-1249-9F6E-8EF78DA5BE75}" sibTransId="{062359CA-8AF1-594C-97FE-4028364297FC}"/>
    <dgm:cxn modelId="{CAB6E1EE-17DE-A04B-97D0-5CE6AE291238}" type="presParOf" srcId="{D869F9EE-140F-A943-8F44-00A908C2B314}" destId="{80A04285-5C41-004C-8BAC-524CA7C755AD}" srcOrd="0" destOrd="0" presId="urn:microsoft.com/office/officeart/2005/8/layout/chevron1"/>
    <dgm:cxn modelId="{001A53AD-130C-974A-83F9-1A57B3E657FF}" type="presParOf" srcId="{D869F9EE-140F-A943-8F44-00A908C2B314}" destId="{78DB17A1-8AE3-A940-A6BA-E669E4741D5F}" srcOrd="1" destOrd="0" presId="urn:microsoft.com/office/officeart/2005/8/layout/chevron1"/>
    <dgm:cxn modelId="{5DA49257-449B-9A41-896D-77A7ED84FBB0}" type="presParOf" srcId="{D869F9EE-140F-A943-8F44-00A908C2B314}" destId="{5BC2408E-AD5F-3448-8C20-C30B02915726}" srcOrd="2" destOrd="0" presId="urn:microsoft.com/office/officeart/2005/8/layout/chevron1"/>
    <dgm:cxn modelId="{DA30903E-AEF2-4E44-A0E5-60C28E7DBA81}" type="presParOf" srcId="{D869F9EE-140F-A943-8F44-00A908C2B314}" destId="{DC811228-2BDA-E34B-AF16-FD7E77050CCD}" srcOrd="3" destOrd="0" presId="urn:microsoft.com/office/officeart/2005/8/layout/chevron1"/>
    <dgm:cxn modelId="{58D03263-5D8F-9446-A60A-103CDFC5A069}" type="presParOf" srcId="{D869F9EE-140F-A943-8F44-00A908C2B314}" destId="{E53B61C6-0555-FB4C-9ABB-44CCF4238B6D}" srcOrd="4" destOrd="0" presId="urn:microsoft.com/office/officeart/2005/8/layout/chevron1"/>
    <dgm:cxn modelId="{1EEBD00B-E2D4-2B46-8FD5-EC9D48239447}" type="presParOf" srcId="{D869F9EE-140F-A943-8F44-00A908C2B314}" destId="{E3935BD1-765F-9C46-AF25-5C2EFFBDA6EB}" srcOrd="5" destOrd="0" presId="urn:microsoft.com/office/officeart/2005/8/layout/chevron1"/>
    <dgm:cxn modelId="{022F751A-0DC0-1148-AF70-FDB84DF5260B}" type="presParOf" srcId="{D869F9EE-140F-A943-8F44-00A908C2B314}" destId="{7427EDF2-4A75-DA4A-8AE6-F2C3BB86114B}" srcOrd="6" destOrd="0" presId="urn:microsoft.com/office/officeart/2005/8/layout/chevron1"/>
    <dgm:cxn modelId="{0BABDB06-8CF3-4047-A01B-24F630CDC06C}" type="presParOf" srcId="{D869F9EE-140F-A943-8F44-00A908C2B314}" destId="{B0E16964-BD8A-B740-BFAE-199CBFCD69C3}" srcOrd="7" destOrd="0" presId="urn:microsoft.com/office/officeart/2005/8/layout/chevron1"/>
    <dgm:cxn modelId="{86B5EB36-7D48-D446-A396-52ED8720A822}" type="presParOf" srcId="{D869F9EE-140F-A943-8F44-00A908C2B314}" destId="{F1479776-0BB9-8346-8974-92A99E54CB53}" srcOrd="8" destOrd="0" presId="urn:microsoft.com/office/officeart/2005/8/layout/chevron1"/>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93F59B6-73FC-B649-A195-2A4D07F19675}" type="doc">
      <dgm:prSet loTypeId="urn:microsoft.com/office/officeart/2005/8/layout/chevron1" loCatId="process" qsTypeId="urn:microsoft.com/office/officeart/2005/8/quickstyle/3D4" qsCatId="3D" csTypeId="urn:microsoft.com/office/officeart/2005/8/colors/accent1_2" csCatId="accent1" phldr="1"/>
      <dgm:spPr/>
    </dgm:pt>
    <dgm:pt modelId="{39FA45AA-3F4A-A64B-BB60-F7C3A1E98EB8}">
      <dgm:prSet phldrT="[Text]"/>
      <dgm:spPr>
        <a:solidFill>
          <a:srgbClr val="A9C87C"/>
        </a:solidFill>
      </dgm:spPr>
      <dgm:t>
        <a:bodyPr vert="horz"/>
        <a:lstStyle/>
        <a:p>
          <a:r>
            <a:rPr lang="en-US" dirty="0" smtClean="0"/>
            <a:t>Google Search</a:t>
          </a:r>
          <a:endParaRPr lang="en-US" dirty="0"/>
        </a:p>
      </dgm:t>
    </dgm:pt>
    <dgm:pt modelId="{C055F8D4-49DB-9442-B177-D03BDC6ED29D}" type="parTrans" cxnId="{52CE2C97-6BE7-D544-8A88-CE794843810E}">
      <dgm:prSet/>
      <dgm:spPr/>
      <dgm:t>
        <a:bodyPr/>
        <a:lstStyle/>
        <a:p>
          <a:endParaRPr lang="en-US"/>
        </a:p>
      </dgm:t>
    </dgm:pt>
    <dgm:pt modelId="{24E4D7DC-8929-FD46-950D-3584EDB566D6}" type="sibTrans" cxnId="{52CE2C97-6BE7-D544-8A88-CE794843810E}">
      <dgm:prSet/>
      <dgm:spPr/>
      <dgm:t>
        <a:bodyPr/>
        <a:lstStyle/>
        <a:p>
          <a:endParaRPr lang="en-US"/>
        </a:p>
      </dgm:t>
    </dgm:pt>
    <dgm:pt modelId="{44E0B1BE-DF1C-6D40-AC72-B409499BFBED}">
      <dgm:prSet phldrT="[Text]"/>
      <dgm:spPr>
        <a:solidFill>
          <a:srgbClr val="A9C87C">
            <a:alpha val="50000"/>
          </a:srgbClr>
        </a:solidFill>
        <a:ln>
          <a:noFill/>
        </a:ln>
      </dgm:spPr>
      <dgm:t>
        <a:bodyPr vert="horz"/>
        <a:lstStyle/>
        <a:p>
          <a:r>
            <a:rPr lang="en-US" dirty="0" smtClean="0"/>
            <a:t>Marketing Efforts </a:t>
          </a:r>
          <a:endParaRPr lang="en-US" dirty="0"/>
        </a:p>
      </dgm:t>
    </dgm:pt>
    <dgm:pt modelId="{CB1CCA50-17C8-044C-A0B7-87DEC0D721F7}" type="parTrans" cxnId="{15DC2694-888E-6943-AD65-D81FA47F7D1C}">
      <dgm:prSet/>
      <dgm:spPr/>
      <dgm:t>
        <a:bodyPr/>
        <a:lstStyle/>
        <a:p>
          <a:endParaRPr lang="en-US"/>
        </a:p>
      </dgm:t>
    </dgm:pt>
    <dgm:pt modelId="{92AB3813-FA18-8443-8CD1-9C0481E11C3C}" type="sibTrans" cxnId="{15DC2694-888E-6943-AD65-D81FA47F7D1C}">
      <dgm:prSet/>
      <dgm:spPr/>
      <dgm:t>
        <a:bodyPr/>
        <a:lstStyle/>
        <a:p>
          <a:endParaRPr lang="en-US"/>
        </a:p>
      </dgm:t>
    </dgm:pt>
    <dgm:pt modelId="{DF35B0C1-508A-1948-AB54-7BA6B8CF3B78}">
      <dgm:prSet phldrT="[Text]"/>
      <dgm:spPr>
        <a:solidFill>
          <a:srgbClr val="A9C87C">
            <a:alpha val="49000"/>
          </a:srgbClr>
        </a:solidFill>
        <a:ln>
          <a:noFill/>
        </a:ln>
      </dgm:spPr>
      <dgm:t>
        <a:bodyPr vert="horz"/>
        <a:lstStyle/>
        <a:p>
          <a:r>
            <a:rPr lang="en-US" dirty="0" smtClean="0"/>
            <a:t>Eastside Entry Strategy        </a:t>
          </a:r>
          <a:endParaRPr lang="en-US" dirty="0"/>
        </a:p>
      </dgm:t>
    </dgm:pt>
    <dgm:pt modelId="{1F399255-43B3-1249-9F6E-8EF78DA5BE75}" type="parTrans" cxnId="{EB9889C8-7F68-F946-A6CA-7D0CB483FA5B}">
      <dgm:prSet/>
      <dgm:spPr/>
      <dgm:t>
        <a:bodyPr/>
        <a:lstStyle/>
        <a:p>
          <a:endParaRPr lang="en-US"/>
        </a:p>
      </dgm:t>
    </dgm:pt>
    <dgm:pt modelId="{062359CA-8AF1-594C-97FE-4028364297FC}" type="sibTrans" cxnId="{EB9889C8-7F68-F946-A6CA-7D0CB483FA5B}">
      <dgm:prSet/>
      <dgm:spPr/>
      <dgm:t>
        <a:bodyPr/>
        <a:lstStyle/>
        <a:p>
          <a:endParaRPr lang="en-US"/>
        </a:p>
      </dgm:t>
    </dgm:pt>
    <dgm:pt modelId="{876DE905-119A-334E-B964-EC1C92BBD017}">
      <dgm:prSet phldrT="[Text]"/>
      <dgm:spPr>
        <a:solidFill>
          <a:schemeClr val="accent5">
            <a:lumMod val="50000"/>
            <a:alpha val="49000"/>
          </a:schemeClr>
        </a:solidFill>
        <a:ln>
          <a:noFill/>
        </a:ln>
      </dgm:spPr>
      <dgm:t>
        <a:bodyPr vert="horz"/>
        <a:lstStyle/>
        <a:p>
          <a:r>
            <a:rPr lang="en-US" dirty="0" smtClean="0"/>
            <a:t>Customer Relationship Management </a:t>
          </a:r>
          <a:endParaRPr lang="en-US" dirty="0"/>
        </a:p>
      </dgm:t>
    </dgm:pt>
    <dgm:pt modelId="{8530237D-FF6D-5D46-B20E-E90CC63D1973}" type="parTrans" cxnId="{2C44AF9A-C506-884E-97DB-61CB1B37A3D2}">
      <dgm:prSet/>
      <dgm:spPr/>
      <dgm:t>
        <a:bodyPr/>
        <a:lstStyle/>
        <a:p>
          <a:endParaRPr lang="en-US"/>
        </a:p>
      </dgm:t>
    </dgm:pt>
    <dgm:pt modelId="{E8D1ADE4-5BB8-F143-BAF6-2B21A1C5F9AE}" type="sibTrans" cxnId="{2C44AF9A-C506-884E-97DB-61CB1B37A3D2}">
      <dgm:prSet/>
      <dgm:spPr/>
      <dgm:t>
        <a:bodyPr/>
        <a:lstStyle/>
        <a:p>
          <a:endParaRPr lang="en-US"/>
        </a:p>
      </dgm:t>
    </dgm:pt>
    <dgm:pt modelId="{8B6958D6-E8CF-E446-87AF-CC254158F9E4}">
      <dgm:prSet phldrT="[Text]"/>
      <dgm:spPr>
        <a:solidFill>
          <a:srgbClr val="A9C87C">
            <a:alpha val="50000"/>
          </a:srgbClr>
        </a:solidFill>
      </dgm:spPr>
      <dgm:t>
        <a:bodyPr vert="horz"/>
        <a:lstStyle/>
        <a:p>
          <a:r>
            <a:rPr lang="en-US" dirty="0" smtClean="0"/>
            <a:t>Website Redesign </a:t>
          </a:r>
          <a:endParaRPr lang="en-US" dirty="0"/>
        </a:p>
      </dgm:t>
    </dgm:pt>
    <dgm:pt modelId="{74800D53-5C3F-1140-8528-47090F2CBB15}" type="parTrans" cxnId="{84E6993D-F3D4-924B-BF10-FC152145BA42}">
      <dgm:prSet/>
      <dgm:spPr/>
      <dgm:t>
        <a:bodyPr/>
        <a:lstStyle/>
        <a:p>
          <a:endParaRPr lang="en-US"/>
        </a:p>
      </dgm:t>
    </dgm:pt>
    <dgm:pt modelId="{59B0E156-3982-8148-81C7-729934E80D58}" type="sibTrans" cxnId="{84E6993D-F3D4-924B-BF10-FC152145BA42}">
      <dgm:prSet/>
      <dgm:spPr/>
      <dgm:t>
        <a:bodyPr/>
        <a:lstStyle/>
        <a:p>
          <a:endParaRPr lang="en-US"/>
        </a:p>
      </dgm:t>
    </dgm:pt>
    <dgm:pt modelId="{D869F9EE-140F-A943-8F44-00A908C2B314}" type="pres">
      <dgm:prSet presAssocID="{593F59B6-73FC-B649-A195-2A4D07F19675}" presName="Name0" presStyleCnt="0">
        <dgm:presLayoutVars>
          <dgm:dir/>
          <dgm:animLvl val="lvl"/>
          <dgm:resizeHandles val="exact"/>
        </dgm:presLayoutVars>
      </dgm:prSet>
      <dgm:spPr/>
    </dgm:pt>
    <dgm:pt modelId="{80A04285-5C41-004C-8BAC-524CA7C755AD}" type="pres">
      <dgm:prSet presAssocID="{39FA45AA-3F4A-A64B-BB60-F7C3A1E98EB8}" presName="parTxOnly" presStyleLbl="node1" presStyleIdx="0" presStyleCnt="5" custLinFactNeighborX="-1718" custLinFactNeighborY="0">
        <dgm:presLayoutVars>
          <dgm:chMax val="0"/>
          <dgm:chPref val="0"/>
          <dgm:bulletEnabled val="1"/>
        </dgm:presLayoutVars>
      </dgm:prSet>
      <dgm:spPr/>
      <dgm:t>
        <a:bodyPr/>
        <a:lstStyle/>
        <a:p>
          <a:endParaRPr lang="en-US"/>
        </a:p>
      </dgm:t>
    </dgm:pt>
    <dgm:pt modelId="{78DB17A1-8AE3-A940-A6BA-E669E4741D5F}" type="pres">
      <dgm:prSet presAssocID="{24E4D7DC-8929-FD46-950D-3584EDB566D6}" presName="parTxOnlySpace" presStyleCnt="0"/>
      <dgm:spPr/>
    </dgm:pt>
    <dgm:pt modelId="{5BC2408E-AD5F-3448-8C20-C30B02915726}" type="pres">
      <dgm:prSet presAssocID="{8B6958D6-E8CF-E446-87AF-CC254158F9E4}" presName="parTxOnly" presStyleLbl="node1" presStyleIdx="1" presStyleCnt="5">
        <dgm:presLayoutVars>
          <dgm:chMax val="0"/>
          <dgm:chPref val="0"/>
          <dgm:bulletEnabled val="1"/>
        </dgm:presLayoutVars>
      </dgm:prSet>
      <dgm:spPr/>
      <dgm:t>
        <a:bodyPr/>
        <a:lstStyle/>
        <a:p>
          <a:endParaRPr lang="en-US"/>
        </a:p>
      </dgm:t>
    </dgm:pt>
    <dgm:pt modelId="{DC811228-2BDA-E34B-AF16-FD7E77050CCD}" type="pres">
      <dgm:prSet presAssocID="{59B0E156-3982-8148-81C7-729934E80D58}" presName="parTxOnlySpace" presStyleCnt="0"/>
      <dgm:spPr/>
    </dgm:pt>
    <dgm:pt modelId="{E53B61C6-0555-FB4C-9ABB-44CCF4238B6D}" type="pres">
      <dgm:prSet presAssocID="{44E0B1BE-DF1C-6D40-AC72-B409499BFBED}" presName="parTxOnly" presStyleLbl="node1" presStyleIdx="2" presStyleCnt="5">
        <dgm:presLayoutVars>
          <dgm:chMax val="0"/>
          <dgm:chPref val="0"/>
          <dgm:bulletEnabled val="1"/>
        </dgm:presLayoutVars>
      </dgm:prSet>
      <dgm:spPr/>
      <dgm:t>
        <a:bodyPr/>
        <a:lstStyle/>
        <a:p>
          <a:endParaRPr lang="en-US"/>
        </a:p>
      </dgm:t>
    </dgm:pt>
    <dgm:pt modelId="{E3935BD1-765F-9C46-AF25-5C2EFFBDA6EB}" type="pres">
      <dgm:prSet presAssocID="{92AB3813-FA18-8443-8CD1-9C0481E11C3C}" presName="parTxOnlySpace" presStyleCnt="0"/>
      <dgm:spPr/>
    </dgm:pt>
    <dgm:pt modelId="{7427EDF2-4A75-DA4A-8AE6-F2C3BB86114B}" type="pres">
      <dgm:prSet presAssocID="{DF35B0C1-508A-1948-AB54-7BA6B8CF3B78}" presName="parTxOnly" presStyleLbl="node1" presStyleIdx="3" presStyleCnt="5">
        <dgm:presLayoutVars>
          <dgm:chMax val="0"/>
          <dgm:chPref val="0"/>
          <dgm:bulletEnabled val="1"/>
        </dgm:presLayoutVars>
      </dgm:prSet>
      <dgm:spPr/>
      <dgm:t>
        <a:bodyPr/>
        <a:lstStyle/>
        <a:p>
          <a:endParaRPr lang="en-US"/>
        </a:p>
      </dgm:t>
    </dgm:pt>
    <dgm:pt modelId="{B0E16964-BD8A-B740-BFAE-199CBFCD69C3}" type="pres">
      <dgm:prSet presAssocID="{062359CA-8AF1-594C-97FE-4028364297FC}" presName="parTxOnlySpace" presStyleCnt="0"/>
      <dgm:spPr/>
    </dgm:pt>
    <dgm:pt modelId="{F1479776-0BB9-8346-8974-92A99E54CB53}" type="pres">
      <dgm:prSet presAssocID="{876DE905-119A-334E-B964-EC1C92BBD017}" presName="parTxOnly" presStyleLbl="node1" presStyleIdx="4" presStyleCnt="5">
        <dgm:presLayoutVars>
          <dgm:chMax val="0"/>
          <dgm:chPref val="0"/>
          <dgm:bulletEnabled val="1"/>
        </dgm:presLayoutVars>
      </dgm:prSet>
      <dgm:spPr/>
      <dgm:t>
        <a:bodyPr/>
        <a:lstStyle/>
        <a:p>
          <a:endParaRPr lang="en-US"/>
        </a:p>
      </dgm:t>
    </dgm:pt>
  </dgm:ptLst>
  <dgm:cxnLst>
    <dgm:cxn modelId="{6E40F3EA-0E53-E34F-B977-6425CB15B0B2}" type="presOf" srcId="{44E0B1BE-DF1C-6D40-AC72-B409499BFBED}" destId="{E53B61C6-0555-FB4C-9ABB-44CCF4238B6D}" srcOrd="0" destOrd="0" presId="urn:microsoft.com/office/officeart/2005/8/layout/chevron1"/>
    <dgm:cxn modelId="{15DC2694-888E-6943-AD65-D81FA47F7D1C}" srcId="{593F59B6-73FC-B649-A195-2A4D07F19675}" destId="{44E0B1BE-DF1C-6D40-AC72-B409499BFBED}" srcOrd="2" destOrd="0" parTransId="{CB1CCA50-17C8-044C-A0B7-87DEC0D721F7}" sibTransId="{92AB3813-FA18-8443-8CD1-9C0481E11C3C}"/>
    <dgm:cxn modelId="{52CE2C97-6BE7-D544-8A88-CE794843810E}" srcId="{593F59B6-73FC-B649-A195-2A4D07F19675}" destId="{39FA45AA-3F4A-A64B-BB60-F7C3A1E98EB8}" srcOrd="0" destOrd="0" parTransId="{C055F8D4-49DB-9442-B177-D03BDC6ED29D}" sibTransId="{24E4D7DC-8929-FD46-950D-3584EDB566D6}"/>
    <dgm:cxn modelId="{7CA269C7-A2CD-214B-A5E3-25A4205F044F}" type="presOf" srcId="{876DE905-119A-334E-B964-EC1C92BBD017}" destId="{F1479776-0BB9-8346-8974-92A99E54CB53}" srcOrd="0" destOrd="0" presId="urn:microsoft.com/office/officeart/2005/8/layout/chevron1"/>
    <dgm:cxn modelId="{7F6D02AA-AB73-3742-B8EE-81C6EBB82722}" type="presOf" srcId="{8B6958D6-E8CF-E446-87AF-CC254158F9E4}" destId="{5BC2408E-AD5F-3448-8C20-C30B02915726}" srcOrd="0" destOrd="0" presId="urn:microsoft.com/office/officeart/2005/8/layout/chevron1"/>
    <dgm:cxn modelId="{84E6993D-F3D4-924B-BF10-FC152145BA42}" srcId="{593F59B6-73FC-B649-A195-2A4D07F19675}" destId="{8B6958D6-E8CF-E446-87AF-CC254158F9E4}" srcOrd="1" destOrd="0" parTransId="{74800D53-5C3F-1140-8528-47090F2CBB15}" sibTransId="{59B0E156-3982-8148-81C7-729934E80D58}"/>
    <dgm:cxn modelId="{0796DD5A-0F30-0A4B-8BED-9FA5FA29B794}" type="presOf" srcId="{39FA45AA-3F4A-A64B-BB60-F7C3A1E98EB8}" destId="{80A04285-5C41-004C-8BAC-524CA7C755AD}" srcOrd="0" destOrd="0" presId="urn:microsoft.com/office/officeart/2005/8/layout/chevron1"/>
    <dgm:cxn modelId="{2C44AF9A-C506-884E-97DB-61CB1B37A3D2}" srcId="{593F59B6-73FC-B649-A195-2A4D07F19675}" destId="{876DE905-119A-334E-B964-EC1C92BBD017}" srcOrd="4" destOrd="0" parTransId="{8530237D-FF6D-5D46-B20E-E90CC63D1973}" sibTransId="{E8D1ADE4-5BB8-F143-BAF6-2B21A1C5F9AE}"/>
    <dgm:cxn modelId="{8DE137A3-E1E2-1748-9772-22A422C6EE4A}" type="presOf" srcId="{DF35B0C1-508A-1948-AB54-7BA6B8CF3B78}" destId="{7427EDF2-4A75-DA4A-8AE6-F2C3BB86114B}" srcOrd="0" destOrd="0" presId="urn:microsoft.com/office/officeart/2005/8/layout/chevron1"/>
    <dgm:cxn modelId="{C0871920-A612-7C40-BF32-5A1FB5D829B7}" type="presOf" srcId="{593F59B6-73FC-B649-A195-2A4D07F19675}" destId="{D869F9EE-140F-A943-8F44-00A908C2B314}" srcOrd="0" destOrd="0" presId="urn:microsoft.com/office/officeart/2005/8/layout/chevron1"/>
    <dgm:cxn modelId="{EB9889C8-7F68-F946-A6CA-7D0CB483FA5B}" srcId="{593F59B6-73FC-B649-A195-2A4D07F19675}" destId="{DF35B0C1-508A-1948-AB54-7BA6B8CF3B78}" srcOrd="3" destOrd="0" parTransId="{1F399255-43B3-1249-9F6E-8EF78DA5BE75}" sibTransId="{062359CA-8AF1-594C-97FE-4028364297FC}"/>
    <dgm:cxn modelId="{B60F0096-C6C8-B643-B9F5-631794F3EE2E}" type="presParOf" srcId="{D869F9EE-140F-A943-8F44-00A908C2B314}" destId="{80A04285-5C41-004C-8BAC-524CA7C755AD}" srcOrd="0" destOrd="0" presId="urn:microsoft.com/office/officeart/2005/8/layout/chevron1"/>
    <dgm:cxn modelId="{DDEFFF24-E232-E542-BB6A-2D66363E7B63}" type="presParOf" srcId="{D869F9EE-140F-A943-8F44-00A908C2B314}" destId="{78DB17A1-8AE3-A940-A6BA-E669E4741D5F}" srcOrd="1" destOrd="0" presId="urn:microsoft.com/office/officeart/2005/8/layout/chevron1"/>
    <dgm:cxn modelId="{539C0205-8428-1947-B12C-6D470EEA3303}" type="presParOf" srcId="{D869F9EE-140F-A943-8F44-00A908C2B314}" destId="{5BC2408E-AD5F-3448-8C20-C30B02915726}" srcOrd="2" destOrd="0" presId="urn:microsoft.com/office/officeart/2005/8/layout/chevron1"/>
    <dgm:cxn modelId="{9DD3757F-063B-B94D-97C1-D0C6D9861949}" type="presParOf" srcId="{D869F9EE-140F-A943-8F44-00A908C2B314}" destId="{DC811228-2BDA-E34B-AF16-FD7E77050CCD}" srcOrd="3" destOrd="0" presId="urn:microsoft.com/office/officeart/2005/8/layout/chevron1"/>
    <dgm:cxn modelId="{C6C1F023-2ED9-6648-ACB3-3E4E0EEE32D5}" type="presParOf" srcId="{D869F9EE-140F-A943-8F44-00A908C2B314}" destId="{E53B61C6-0555-FB4C-9ABB-44CCF4238B6D}" srcOrd="4" destOrd="0" presId="urn:microsoft.com/office/officeart/2005/8/layout/chevron1"/>
    <dgm:cxn modelId="{E9CDE926-923E-374B-B247-6765CE525547}" type="presParOf" srcId="{D869F9EE-140F-A943-8F44-00A908C2B314}" destId="{E3935BD1-765F-9C46-AF25-5C2EFFBDA6EB}" srcOrd="5" destOrd="0" presId="urn:microsoft.com/office/officeart/2005/8/layout/chevron1"/>
    <dgm:cxn modelId="{E2C80926-80FF-6744-A188-F4D3AB4B590E}" type="presParOf" srcId="{D869F9EE-140F-A943-8F44-00A908C2B314}" destId="{7427EDF2-4A75-DA4A-8AE6-F2C3BB86114B}" srcOrd="6" destOrd="0" presId="urn:microsoft.com/office/officeart/2005/8/layout/chevron1"/>
    <dgm:cxn modelId="{966F5F8A-17A1-9844-AF0C-59A9FEE37C35}" type="presParOf" srcId="{D869F9EE-140F-A943-8F44-00A908C2B314}" destId="{B0E16964-BD8A-B740-BFAE-199CBFCD69C3}" srcOrd="7" destOrd="0" presId="urn:microsoft.com/office/officeart/2005/8/layout/chevron1"/>
    <dgm:cxn modelId="{19E2E820-8801-4C4B-82DA-ED13DFBD34E1}" type="presParOf" srcId="{D869F9EE-140F-A943-8F44-00A908C2B314}" destId="{F1479776-0BB9-8346-8974-92A99E54CB53}" srcOrd="8" destOrd="0" presId="urn:microsoft.com/office/officeart/2005/8/layout/chevron1"/>
  </dgm:cxnLst>
  <dgm:bg>
    <a:noFill/>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93F59B6-73FC-B649-A195-2A4D07F19675}" type="doc">
      <dgm:prSet loTypeId="urn:microsoft.com/office/officeart/2005/8/layout/chevron1" loCatId="process" qsTypeId="urn:microsoft.com/office/officeart/2005/8/quickstyle/3D4" qsCatId="3D" csTypeId="urn:microsoft.com/office/officeart/2005/8/colors/accent1_2" csCatId="accent1" phldr="1"/>
      <dgm:spPr/>
    </dgm:pt>
    <dgm:pt modelId="{39FA45AA-3F4A-A64B-BB60-F7C3A1E98EB8}">
      <dgm:prSet phldrT="[Text]"/>
      <dgm:spPr>
        <a:solidFill>
          <a:srgbClr val="A9C87C"/>
        </a:solidFill>
      </dgm:spPr>
      <dgm:t>
        <a:bodyPr vert="horz"/>
        <a:lstStyle/>
        <a:p>
          <a:r>
            <a:rPr lang="en-US" dirty="0" smtClean="0"/>
            <a:t>Google Search</a:t>
          </a:r>
          <a:endParaRPr lang="en-US" dirty="0"/>
        </a:p>
      </dgm:t>
    </dgm:pt>
    <dgm:pt modelId="{C055F8D4-49DB-9442-B177-D03BDC6ED29D}" type="parTrans" cxnId="{52CE2C97-6BE7-D544-8A88-CE794843810E}">
      <dgm:prSet/>
      <dgm:spPr/>
      <dgm:t>
        <a:bodyPr/>
        <a:lstStyle/>
        <a:p>
          <a:endParaRPr lang="en-US"/>
        </a:p>
      </dgm:t>
    </dgm:pt>
    <dgm:pt modelId="{24E4D7DC-8929-FD46-950D-3584EDB566D6}" type="sibTrans" cxnId="{52CE2C97-6BE7-D544-8A88-CE794843810E}">
      <dgm:prSet/>
      <dgm:spPr/>
      <dgm:t>
        <a:bodyPr/>
        <a:lstStyle/>
        <a:p>
          <a:endParaRPr lang="en-US"/>
        </a:p>
      </dgm:t>
    </dgm:pt>
    <dgm:pt modelId="{44E0B1BE-DF1C-6D40-AC72-B409499BFBED}">
      <dgm:prSet phldrT="[Text]"/>
      <dgm:spPr>
        <a:solidFill>
          <a:srgbClr val="A9C87C">
            <a:alpha val="50000"/>
          </a:srgbClr>
        </a:solidFill>
        <a:ln>
          <a:noFill/>
        </a:ln>
      </dgm:spPr>
      <dgm:t>
        <a:bodyPr vert="horz"/>
        <a:lstStyle/>
        <a:p>
          <a:r>
            <a:rPr lang="en-US" dirty="0" smtClean="0"/>
            <a:t>Marketing Efforts </a:t>
          </a:r>
          <a:endParaRPr lang="en-US" dirty="0"/>
        </a:p>
      </dgm:t>
    </dgm:pt>
    <dgm:pt modelId="{CB1CCA50-17C8-044C-A0B7-87DEC0D721F7}" type="parTrans" cxnId="{15DC2694-888E-6943-AD65-D81FA47F7D1C}">
      <dgm:prSet/>
      <dgm:spPr/>
      <dgm:t>
        <a:bodyPr/>
        <a:lstStyle/>
        <a:p>
          <a:endParaRPr lang="en-US"/>
        </a:p>
      </dgm:t>
    </dgm:pt>
    <dgm:pt modelId="{92AB3813-FA18-8443-8CD1-9C0481E11C3C}" type="sibTrans" cxnId="{15DC2694-888E-6943-AD65-D81FA47F7D1C}">
      <dgm:prSet/>
      <dgm:spPr/>
      <dgm:t>
        <a:bodyPr/>
        <a:lstStyle/>
        <a:p>
          <a:endParaRPr lang="en-US"/>
        </a:p>
      </dgm:t>
    </dgm:pt>
    <dgm:pt modelId="{DF35B0C1-508A-1948-AB54-7BA6B8CF3B78}">
      <dgm:prSet phldrT="[Text]"/>
      <dgm:spPr>
        <a:solidFill>
          <a:srgbClr val="A9C87C">
            <a:alpha val="49000"/>
          </a:srgbClr>
        </a:solidFill>
        <a:ln>
          <a:noFill/>
        </a:ln>
      </dgm:spPr>
      <dgm:t>
        <a:bodyPr vert="horz"/>
        <a:lstStyle/>
        <a:p>
          <a:r>
            <a:rPr lang="en-US" dirty="0" smtClean="0"/>
            <a:t>Eastside Entry Strategy        </a:t>
          </a:r>
          <a:endParaRPr lang="en-US" dirty="0"/>
        </a:p>
      </dgm:t>
    </dgm:pt>
    <dgm:pt modelId="{1F399255-43B3-1249-9F6E-8EF78DA5BE75}" type="parTrans" cxnId="{EB9889C8-7F68-F946-A6CA-7D0CB483FA5B}">
      <dgm:prSet/>
      <dgm:spPr/>
      <dgm:t>
        <a:bodyPr/>
        <a:lstStyle/>
        <a:p>
          <a:endParaRPr lang="en-US"/>
        </a:p>
      </dgm:t>
    </dgm:pt>
    <dgm:pt modelId="{062359CA-8AF1-594C-97FE-4028364297FC}" type="sibTrans" cxnId="{EB9889C8-7F68-F946-A6CA-7D0CB483FA5B}">
      <dgm:prSet/>
      <dgm:spPr/>
      <dgm:t>
        <a:bodyPr/>
        <a:lstStyle/>
        <a:p>
          <a:endParaRPr lang="en-US"/>
        </a:p>
      </dgm:t>
    </dgm:pt>
    <dgm:pt modelId="{876DE905-119A-334E-B964-EC1C92BBD017}">
      <dgm:prSet phldrT="[Text]"/>
      <dgm:spPr>
        <a:solidFill>
          <a:schemeClr val="accent5">
            <a:lumMod val="50000"/>
            <a:alpha val="49000"/>
          </a:schemeClr>
        </a:solidFill>
        <a:ln>
          <a:noFill/>
        </a:ln>
      </dgm:spPr>
      <dgm:t>
        <a:bodyPr vert="horz"/>
        <a:lstStyle/>
        <a:p>
          <a:r>
            <a:rPr lang="en-US" dirty="0" smtClean="0"/>
            <a:t>Customer Relationship Management </a:t>
          </a:r>
          <a:endParaRPr lang="en-US" dirty="0"/>
        </a:p>
      </dgm:t>
    </dgm:pt>
    <dgm:pt modelId="{8530237D-FF6D-5D46-B20E-E90CC63D1973}" type="parTrans" cxnId="{2C44AF9A-C506-884E-97DB-61CB1B37A3D2}">
      <dgm:prSet/>
      <dgm:spPr/>
      <dgm:t>
        <a:bodyPr/>
        <a:lstStyle/>
        <a:p>
          <a:endParaRPr lang="en-US"/>
        </a:p>
      </dgm:t>
    </dgm:pt>
    <dgm:pt modelId="{E8D1ADE4-5BB8-F143-BAF6-2B21A1C5F9AE}" type="sibTrans" cxnId="{2C44AF9A-C506-884E-97DB-61CB1B37A3D2}">
      <dgm:prSet/>
      <dgm:spPr/>
      <dgm:t>
        <a:bodyPr/>
        <a:lstStyle/>
        <a:p>
          <a:endParaRPr lang="en-US"/>
        </a:p>
      </dgm:t>
    </dgm:pt>
    <dgm:pt modelId="{8B6958D6-E8CF-E446-87AF-CC254158F9E4}">
      <dgm:prSet phldrT="[Text]"/>
      <dgm:spPr>
        <a:solidFill>
          <a:srgbClr val="A9C87C">
            <a:alpha val="50000"/>
          </a:srgbClr>
        </a:solidFill>
      </dgm:spPr>
      <dgm:t>
        <a:bodyPr vert="horz"/>
        <a:lstStyle/>
        <a:p>
          <a:r>
            <a:rPr lang="en-US" dirty="0" smtClean="0"/>
            <a:t>Website Redesign </a:t>
          </a:r>
          <a:endParaRPr lang="en-US" dirty="0"/>
        </a:p>
      </dgm:t>
    </dgm:pt>
    <dgm:pt modelId="{74800D53-5C3F-1140-8528-47090F2CBB15}" type="parTrans" cxnId="{84E6993D-F3D4-924B-BF10-FC152145BA42}">
      <dgm:prSet/>
      <dgm:spPr/>
      <dgm:t>
        <a:bodyPr/>
        <a:lstStyle/>
        <a:p>
          <a:endParaRPr lang="en-US"/>
        </a:p>
      </dgm:t>
    </dgm:pt>
    <dgm:pt modelId="{59B0E156-3982-8148-81C7-729934E80D58}" type="sibTrans" cxnId="{84E6993D-F3D4-924B-BF10-FC152145BA42}">
      <dgm:prSet/>
      <dgm:spPr/>
      <dgm:t>
        <a:bodyPr/>
        <a:lstStyle/>
        <a:p>
          <a:endParaRPr lang="en-US"/>
        </a:p>
      </dgm:t>
    </dgm:pt>
    <dgm:pt modelId="{D869F9EE-140F-A943-8F44-00A908C2B314}" type="pres">
      <dgm:prSet presAssocID="{593F59B6-73FC-B649-A195-2A4D07F19675}" presName="Name0" presStyleCnt="0">
        <dgm:presLayoutVars>
          <dgm:dir/>
          <dgm:animLvl val="lvl"/>
          <dgm:resizeHandles val="exact"/>
        </dgm:presLayoutVars>
      </dgm:prSet>
      <dgm:spPr/>
    </dgm:pt>
    <dgm:pt modelId="{80A04285-5C41-004C-8BAC-524CA7C755AD}" type="pres">
      <dgm:prSet presAssocID="{39FA45AA-3F4A-A64B-BB60-F7C3A1E98EB8}" presName="parTxOnly" presStyleLbl="node1" presStyleIdx="0" presStyleCnt="5" custLinFactNeighborX="-1718" custLinFactNeighborY="0">
        <dgm:presLayoutVars>
          <dgm:chMax val="0"/>
          <dgm:chPref val="0"/>
          <dgm:bulletEnabled val="1"/>
        </dgm:presLayoutVars>
      </dgm:prSet>
      <dgm:spPr/>
      <dgm:t>
        <a:bodyPr/>
        <a:lstStyle/>
        <a:p>
          <a:endParaRPr lang="en-US"/>
        </a:p>
      </dgm:t>
    </dgm:pt>
    <dgm:pt modelId="{78DB17A1-8AE3-A940-A6BA-E669E4741D5F}" type="pres">
      <dgm:prSet presAssocID="{24E4D7DC-8929-FD46-950D-3584EDB566D6}" presName="parTxOnlySpace" presStyleCnt="0"/>
      <dgm:spPr/>
    </dgm:pt>
    <dgm:pt modelId="{5BC2408E-AD5F-3448-8C20-C30B02915726}" type="pres">
      <dgm:prSet presAssocID="{8B6958D6-E8CF-E446-87AF-CC254158F9E4}" presName="parTxOnly" presStyleLbl="node1" presStyleIdx="1" presStyleCnt="5">
        <dgm:presLayoutVars>
          <dgm:chMax val="0"/>
          <dgm:chPref val="0"/>
          <dgm:bulletEnabled val="1"/>
        </dgm:presLayoutVars>
      </dgm:prSet>
      <dgm:spPr/>
      <dgm:t>
        <a:bodyPr/>
        <a:lstStyle/>
        <a:p>
          <a:endParaRPr lang="en-US"/>
        </a:p>
      </dgm:t>
    </dgm:pt>
    <dgm:pt modelId="{DC811228-2BDA-E34B-AF16-FD7E77050CCD}" type="pres">
      <dgm:prSet presAssocID="{59B0E156-3982-8148-81C7-729934E80D58}" presName="parTxOnlySpace" presStyleCnt="0"/>
      <dgm:spPr/>
    </dgm:pt>
    <dgm:pt modelId="{E53B61C6-0555-FB4C-9ABB-44CCF4238B6D}" type="pres">
      <dgm:prSet presAssocID="{44E0B1BE-DF1C-6D40-AC72-B409499BFBED}" presName="parTxOnly" presStyleLbl="node1" presStyleIdx="2" presStyleCnt="5">
        <dgm:presLayoutVars>
          <dgm:chMax val="0"/>
          <dgm:chPref val="0"/>
          <dgm:bulletEnabled val="1"/>
        </dgm:presLayoutVars>
      </dgm:prSet>
      <dgm:spPr/>
      <dgm:t>
        <a:bodyPr/>
        <a:lstStyle/>
        <a:p>
          <a:endParaRPr lang="en-US"/>
        </a:p>
      </dgm:t>
    </dgm:pt>
    <dgm:pt modelId="{E3935BD1-765F-9C46-AF25-5C2EFFBDA6EB}" type="pres">
      <dgm:prSet presAssocID="{92AB3813-FA18-8443-8CD1-9C0481E11C3C}" presName="parTxOnlySpace" presStyleCnt="0"/>
      <dgm:spPr/>
    </dgm:pt>
    <dgm:pt modelId="{7427EDF2-4A75-DA4A-8AE6-F2C3BB86114B}" type="pres">
      <dgm:prSet presAssocID="{DF35B0C1-508A-1948-AB54-7BA6B8CF3B78}" presName="parTxOnly" presStyleLbl="node1" presStyleIdx="3" presStyleCnt="5">
        <dgm:presLayoutVars>
          <dgm:chMax val="0"/>
          <dgm:chPref val="0"/>
          <dgm:bulletEnabled val="1"/>
        </dgm:presLayoutVars>
      </dgm:prSet>
      <dgm:spPr/>
      <dgm:t>
        <a:bodyPr/>
        <a:lstStyle/>
        <a:p>
          <a:endParaRPr lang="en-US"/>
        </a:p>
      </dgm:t>
    </dgm:pt>
    <dgm:pt modelId="{B0E16964-BD8A-B740-BFAE-199CBFCD69C3}" type="pres">
      <dgm:prSet presAssocID="{062359CA-8AF1-594C-97FE-4028364297FC}" presName="parTxOnlySpace" presStyleCnt="0"/>
      <dgm:spPr/>
    </dgm:pt>
    <dgm:pt modelId="{F1479776-0BB9-8346-8974-92A99E54CB53}" type="pres">
      <dgm:prSet presAssocID="{876DE905-119A-334E-B964-EC1C92BBD017}" presName="parTxOnly" presStyleLbl="node1" presStyleIdx="4" presStyleCnt="5">
        <dgm:presLayoutVars>
          <dgm:chMax val="0"/>
          <dgm:chPref val="0"/>
          <dgm:bulletEnabled val="1"/>
        </dgm:presLayoutVars>
      </dgm:prSet>
      <dgm:spPr/>
      <dgm:t>
        <a:bodyPr/>
        <a:lstStyle/>
        <a:p>
          <a:endParaRPr lang="en-US"/>
        </a:p>
      </dgm:t>
    </dgm:pt>
  </dgm:ptLst>
  <dgm:cxnLst>
    <dgm:cxn modelId="{D3B377CC-2183-DB4F-A918-E855FA960E7B}" type="presOf" srcId="{DF35B0C1-508A-1948-AB54-7BA6B8CF3B78}" destId="{7427EDF2-4A75-DA4A-8AE6-F2C3BB86114B}" srcOrd="0" destOrd="0" presId="urn:microsoft.com/office/officeart/2005/8/layout/chevron1"/>
    <dgm:cxn modelId="{15DC2694-888E-6943-AD65-D81FA47F7D1C}" srcId="{593F59B6-73FC-B649-A195-2A4D07F19675}" destId="{44E0B1BE-DF1C-6D40-AC72-B409499BFBED}" srcOrd="2" destOrd="0" parTransId="{CB1CCA50-17C8-044C-A0B7-87DEC0D721F7}" sibTransId="{92AB3813-FA18-8443-8CD1-9C0481E11C3C}"/>
    <dgm:cxn modelId="{52CE2C97-6BE7-D544-8A88-CE794843810E}" srcId="{593F59B6-73FC-B649-A195-2A4D07F19675}" destId="{39FA45AA-3F4A-A64B-BB60-F7C3A1E98EB8}" srcOrd="0" destOrd="0" parTransId="{C055F8D4-49DB-9442-B177-D03BDC6ED29D}" sibTransId="{24E4D7DC-8929-FD46-950D-3584EDB566D6}"/>
    <dgm:cxn modelId="{677EB78D-DB61-214A-BBDF-BB88DB2E3179}" type="presOf" srcId="{593F59B6-73FC-B649-A195-2A4D07F19675}" destId="{D869F9EE-140F-A943-8F44-00A908C2B314}" srcOrd="0" destOrd="0" presId="urn:microsoft.com/office/officeart/2005/8/layout/chevron1"/>
    <dgm:cxn modelId="{2F281160-6A8B-EE4D-976D-DEFCC7D605EF}" type="presOf" srcId="{44E0B1BE-DF1C-6D40-AC72-B409499BFBED}" destId="{E53B61C6-0555-FB4C-9ABB-44CCF4238B6D}" srcOrd="0" destOrd="0" presId="urn:microsoft.com/office/officeart/2005/8/layout/chevron1"/>
    <dgm:cxn modelId="{84E6993D-F3D4-924B-BF10-FC152145BA42}" srcId="{593F59B6-73FC-B649-A195-2A4D07F19675}" destId="{8B6958D6-E8CF-E446-87AF-CC254158F9E4}" srcOrd="1" destOrd="0" parTransId="{74800D53-5C3F-1140-8528-47090F2CBB15}" sibTransId="{59B0E156-3982-8148-81C7-729934E80D58}"/>
    <dgm:cxn modelId="{957D31EF-68B4-D94B-B33B-7081E2B9859A}" type="presOf" srcId="{39FA45AA-3F4A-A64B-BB60-F7C3A1E98EB8}" destId="{80A04285-5C41-004C-8BAC-524CA7C755AD}" srcOrd="0" destOrd="0" presId="urn:microsoft.com/office/officeart/2005/8/layout/chevron1"/>
    <dgm:cxn modelId="{C8299C0A-59F2-C648-8F7C-06053A8B2486}" type="presOf" srcId="{8B6958D6-E8CF-E446-87AF-CC254158F9E4}" destId="{5BC2408E-AD5F-3448-8C20-C30B02915726}" srcOrd="0" destOrd="0" presId="urn:microsoft.com/office/officeart/2005/8/layout/chevron1"/>
    <dgm:cxn modelId="{2C44AF9A-C506-884E-97DB-61CB1B37A3D2}" srcId="{593F59B6-73FC-B649-A195-2A4D07F19675}" destId="{876DE905-119A-334E-B964-EC1C92BBD017}" srcOrd="4" destOrd="0" parTransId="{8530237D-FF6D-5D46-B20E-E90CC63D1973}" sibTransId="{E8D1ADE4-5BB8-F143-BAF6-2B21A1C5F9AE}"/>
    <dgm:cxn modelId="{B7DA058C-7B9B-E547-9746-BA60177C577E}" type="presOf" srcId="{876DE905-119A-334E-B964-EC1C92BBD017}" destId="{F1479776-0BB9-8346-8974-92A99E54CB53}" srcOrd="0" destOrd="0" presId="urn:microsoft.com/office/officeart/2005/8/layout/chevron1"/>
    <dgm:cxn modelId="{EB9889C8-7F68-F946-A6CA-7D0CB483FA5B}" srcId="{593F59B6-73FC-B649-A195-2A4D07F19675}" destId="{DF35B0C1-508A-1948-AB54-7BA6B8CF3B78}" srcOrd="3" destOrd="0" parTransId="{1F399255-43B3-1249-9F6E-8EF78DA5BE75}" sibTransId="{062359CA-8AF1-594C-97FE-4028364297FC}"/>
    <dgm:cxn modelId="{3109FE53-E0DB-DF4D-9D08-264D1CAF8321}" type="presParOf" srcId="{D869F9EE-140F-A943-8F44-00A908C2B314}" destId="{80A04285-5C41-004C-8BAC-524CA7C755AD}" srcOrd="0" destOrd="0" presId="urn:microsoft.com/office/officeart/2005/8/layout/chevron1"/>
    <dgm:cxn modelId="{4D203137-1CAD-7341-9E5A-59D0F946FA8A}" type="presParOf" srcId="{D869F9EE-140F-A943-8F44-00A908C2B314}" destId="{78DB17A1-8AE3-A940-A6BA-E669E4741D5F}" srcOrd="1" destOrd="0" presId="urn:microsoft.com/office/officeart/2005/8/layout/chevron1"/>
    <dgm:cxn modelId="{DC22A87B-8013-914F-B119-0363B69E275C}" type="presParOf" srcId="{D869F9EE-140F-A943-8F44-00A908C2B314}" destId="{5BC2408E-AD5F-3448-8C20-C30B02915726}" srcOrd="2" destOrd="0" presId="urn:microsoft.com/office/officeart/2005/8/layout/chevron1"/>
    <dgm:cxn modelId="{1E2444CD-D490-1646-943C-57D5456CF880}" type="presParOf" srcId="{D869F9EE-140F-A943-8F44-00A908C2B314}" destId="{DC811228-2BDA-E34B-AF16-FD7E77050CCD}" srcOrd="3" destOrd="0" presId="urn:microsoft.com/office/officeart/2005/8/layout/chevron1"/>
    <dgm:cxn modelId="{A3E61B40-6F0E-1449-8727-27BD331CDC9F}" type="presParOf" srcId="{D869F9EE-140F-A943-8F44-00A908C2B314}" destId="{E53B61C6-0555-FB4C-9ABB-44CCF4238B6D}" srcOrd="4" destOrd="0" presId="urn:microsoft.com/office/officeart/2005/8/layout/chevron1"/>
    <dgm:cxn modelId="{33A3E153-CA23-3247-B3DE-17AF9B83A549}" type="presParOf" srcId="{D869F9EE-140F-A943-8F44-00A908C2B314}" destId="{E3935BD1-765F-9C46-AF25-5C2EFFBDA6EB}" srcOrd="5" destOrd="0" presId="urn:microsoft.com/office/officeart/2005/8/layout/chevron1"/>
    <dgm:cxn modelId="{AE922C23-6B4C-2C48-980B-BED406AA123D}" type="presParOf" srcId="{D869F9EE-140F-A943-8F44-00A908C2B314}" destId="{7427EDF2-4A75-DA4A-8AE6-F2C3BB86114B}" srcOrd="6" destOrd="0" presId="urn:microsoft.com/office/officeart/2005/8/layout/chevron1"/>
    <dgm:cxn modelId="{4E8FC1C8-EDC5-2A4B-8E4E-FC93F4D385CE}" type="presParOf" srcId="{D869F9EE-140F-A943-8F44-00A908C2B314}" destId="{B0E16964-BD8A-B740-BFAE-199CBFCD69C3}" srcOrd="7" destOrd="0" presId="urn:microsoft.com/office/officeart/2005/8/layout/chevron1"/>
    <dgm:cxn modelId="{21479FA2-B32D-CB4C-ACD4-CA196D62FFA5}" type="presParOf" srcId="{D869F9EE-140F-A943-8F44-00A908C2B314}" destId="{F1479776-0BB9-8346-8974-92A99E54CB53}" srcOrd="8" destOrd="0" presId="urn:microsoft.com/office/officeart/2005/8/layout/chevron1"/>
  </dgm:cxnLst>
  <dgm:bg>
    <a:noFill/>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93F59B6-73FC-B649-A195-2A4D07F19675}" type="doc">
      <dgm:prSet loTypeId="urn:microsoft.com/office/officeart/2005/8/layout/chevron1" loCatId="process" qsTypeId="urn:microsoft.com/office/officeart/2005/8/quickstyle/3D4" qsCatId="3D" csTypeId="urn:microsoft.com/office/officeart/2005/8/colors/accent1_2" csCatId="accent1" phldr="1"/>
      <dgm:spPr/>
    </dgm:pt>
    <dgm:pt modelId="{39FA45AA-3F4A-A64B-BB60-F7C3A1E98EB8}">
      <dgm:prSet phldrT="[Text]"/>
      <dgm:spPr>
        <a:solidFill>
          <a:srgbClr val="A9C87C"/>
        </a:solidFill>
      </dgm:spPr>
      <dgm:t>
        <a:bodyPr vert="horz"/>
        <a:lstStyle/>
        <a:p>
          <a:r>
            <a:rPr lang="en-US" dirty="0" smtClean="0"/>
            <a:t>Google Search</a:t>
          </a:r>
          <a:endParaRPr lang="en-US" dirty="0"/>
        </a:p>
      </dgm:t>
    </dgm:pt>
    <dgm:pt modelId="{C055F8D4-49DB-9442-B177-D03BDC6ED29D}" type="parTrans" cxnId="{52CE2C97-6BE7-D544-8A88-CE794843810E}">
      <dgm:prSet/>
      <dgm:spPr/>
      <dgm:t>
        <a:bodyPr/>
        <a:lstStyle/>
        <a:p>
          <a:endParaRPr lang="en-US"/>
        </a:p>
      </dgm:t>
    </dgm:pt>
    <dgm:pt modelId="{24E4D7DC-8929-FD46-950D-3584EDB566D6}" type="sibTrans" cxnId="{52CE2C97-6BE7-D544-8A88-CE794843810E}">
      <dgm:prSet/>
      <dgm:spPr/>
      <dgm:t>
        <a:bodyPr/>
        <a:lstStyle/>
        <a:p>
          <a:endParaRPr lang="en-US"/>
        </a:p>
      </dgm:t>
    </dgm:pt>
    <dgm:pt modelId="{44E0B1BE-DF1C-6D40-AC72-B409499BFBED}">
      <dgm:prSet phldrT="[Text]"/>
      <dgm:spPr>
        <a:solidFill>
          <a:srgbClr val="A9C87C">
            <a:alpha val="50000"/>
          </a:srgbClr>
        </a:solidFill>
        <a:ln>
          <a:noFill/>
        </a:ln>
      </dgm:spPr>
      <dgm:t>
        <a:bodyPr vert="horz"/>
        <a:lstStyle/>
        <a:p>
          <a:r>
            <a:rPr lang="en-US" dirty="0" smtClean="0"/>
            <a:t>Marketing Efforts </a:t>
          </a:r>
          <a:endParaRPr lang="en-US" dirty="0"/>
        </a:p>
      </dgm:t>
    </dgm:pt>
    <dgm:pt modelId="{CB1CCA50-17C8-044C-A0B7-87DEC0D721F7}" type="parTrans" cxnId="{15DC2694-888E-6943-AD65-D81FA47F7D1C}">
      <dgm:prSet/>
      <dgm:spPr/>
      <dgm:t>
        <a:bodyPr/>
        <a:lstStyle/>
        <a:p>
          <a:endParaRPr lang="en-US"/>
        </a:p>
      </dgm:t>
    </dgm:pt>
    <dgm:pt modelId="{92AB3813-FA18-8443-8CD1-9C0481E11C3C}" type="sibTrans" cxnId="{15DC2694-888E-6943-AD65-D81FA47F7D1C}">
      <dgm:prSet/>
      <dgm:spPr/>
      <dgm:t>
        <a:bodyPr/>
        <a:lstStyle/>
        <a:p>
          <a:endParaRPr lang="en-US"/>
        </a:p>
      </dgm:t>
    </dgm:pt>
    <dgm:pt modelId="{DF35B0C1-508A-1948-AB54-7BA6B8CF3B78}">
      <dgm:prSet phldrT="[Text]"/>
      <dgm:spPr>
        <a:solidFill>
          <a:srgbClr val="A9C87C">
            <a:alpha val="49000"/>
          </a:srgbClr>
        </a:solidFill>
        <a:ln>
          <a:noFill/>
        </a:ln>
      </dgm:spPr>
      <dgm:t>
        <a:bodyPr vert="horz"/>
        <a:lstStyle/>
        <a:p>
          <a:r>
            <a:rPr lang="en-US" dirty="0" smtClean="0"/>
            <a:t>Eastside Entry Strategy        </a:t>
          </a:r>
          <a:endParaRPr lang="en-US" dirty="0"/>
        </a:p>
      </dgm:t>
    </dgm:pt>
    <dgm:pt modelId="{1F399255-43B3-1249-9F6E-8EF78DA5BE75}" type="parTrans" cxnId="{EB9889C8-7F68-F946-A6CA-7D0CB483FA5B}">
      <dgm:prSet/>
      <dgm:spPr/>
      <dgm:t>
        <a:bodyPr/>
        <a:lstStyle/>
        <a:p>
          <a:endParaRPr lang="en-US"/>
        </a:p>
      </dgm:t>
    </dgm:pt>
    <dgm:pt modelId="{062359CA-8AF1-594C-97FE-4028364297FC}" type="sibTrans" cxnId="{EB9889C8-7F68-F946-A6CA-7D0CB483FA5B}">
      <dgm:prSet/>
      <dgm:spPr/>
      <dgm:t>
        <a:bodyPr/>
        <a:lstStyle/>
        <a:p>
          <a:endParaRPr lang="en-US"/>
        </a:p>
      </dgm:t>
    </dgm:pt>
    <dgm:pt modelId="{8B6958D6-E8CF-E446-87AF-CC254158F9E4}">
      <dgm:prSet phldrT="[Text]"/>
      <dgm:spPr>
        <a:solidFill>
          <a:srgbClr val="A9C87C">
            <a:alpha val="50000"/>
          </a:srgbClr>
        </a:solidFill>
      </dgm:spPr>
      <dgm:t>
        <a:bodyPr vert="horz"/>
        <a:lstStyle/>
        <a:p>
          <a:r>
            <a:rPr lang="en-US" dirty="0" smtClean="0"/>
            <a:t>Website Redesign </a:t>
          </a:r>
          <a:endParaRPr lang="en-US" dirty="0"/>
        </a:p>
      </dgm:t>
    </dgm:pt>
    <dgm:pt modelId="{74800D53-5C3F-1140-8528-47090F2CBB15}" type="parTrans" cxnId="{84E6993D-F3D4-924B-BF10-FC152145BA42}">
      <dgm:prSet/>
      <dgm:spPr/>
      <dgm:t>
        <a:bodyPr/>
        <a:lstStyle/>
        <a:p>
          <a:endParaRPr lang="en-US"/>
        </a:p>
      </dgm:t>
    </dgm:pt>
    <dgm:pt modelId="{59B0E156-3982-8148-81C7-729934E80D58}" type="sibTrans" cxnId="{84E6993D-F3D4-924B-BF10-FC152145BA42}">
      <dgm:prSet/>
      <dgm:spPr/>
      <dgm:t>
        <a:bodyPr/>
        <a:lstStyle/>
        <a:p>
          <a:endParaRPr lang="en-US"/>
        </a:p>
      </dgm:t>
    </dgm:pt>
    <dgm:pt modelId="{1650E836-A5C4-4840-9B2D-20BC7E8C960F}">
      <dgm:prSet phldrT="[Text]"/>
      <dgm:spPr>
        <a:solidFill>
          <a:srgbClr val="A9C87C">
            <a:alpha val="49000"/>
          </a:srgbClr>
        </a:solidFill>
        <a:ln>
          <a:noFill/>
        </a:ln>
      </dgm:spPr>
      <dgm:t>
        <a:bodyPr vert="horz"/>
        <a:lstStyle/>
        <a:p>
          <a:r>
            <a:rPr lang="en-US" dirty="0" smtClean="0"/>
            <a:t>Customer Relationship Management</a:t>
          </a:r>
          <a:endParaRPr lang="en-US" dirty="0"/>
        </a:p>
      </dgm:t>
    </dgm:pt>
    <dgm:pt modelId="{339522B8-821D-6245-92BE-81830BF33ACB}" type="parTrans" cxnId="{2EE034DB-96B3-4246-9B8D-070895536D7D}">
      <dgm:prSet/>
      <dgm:spPr/>
      <dgm:t>
        <a:bodyPr/>
        <a:lstStyle/>
        <a:p>
          <a:endParaRPr lang="en-US"/>
        </a:p>
      </dgm:t>
    </dgm:pt>
    <dgm:pt modelId="{37944272-7133-2647-A320-EBCCED02E2A9}" type="sibTrans" cxnId="{2EE034DB-96B3-4246-9B8D-070895536D7D}">
      <dgm:prSet/>
      <dgm:spPr/>
      <dgm:t>
        <a:bodyPr/>
        <a:lstStyle/>
        <a:p>
          <a:endParaRPr lang="en-US"/>
        </a:p>
      </dgm:t>
    </dgm:pt>
    <dgm:pt modelId="{D869F9EE-140F-A943-8F44-00A908C2B314}" type="pres">
      <dgm:prSet presAssocID="{593F59B6-73FC-B649-A195-2A4D07F19675}" presName="Name0" presStyleCnt="0">
        <dgm:presLayoutVars>
          <dgm:dir/>
          <dgm:animLvl val="lvl"/>
          <dgm:resizeHandles val="exact"/>
        </dgm:presLayoutVars>
      </dgm:prSet>
      <dgm:spPr/>
    </dgm:pt>
    <dgm:pt modelId="{80A04285-5C41-004C-8BAC-524CA7C755AD}" type="pres">
      <dgm:prSet presAssocID="{39FA45AA-3F4A-A64B-BB60-F7C3A1E98EB8}" presName="parTxOnly" presStyleLbl="node1" presStyleIdx="0" presStyleCnt="5" custLinFactNeighborX="-1718" custLinFactNeighborY="0">
        <dgm:presLayoutVars>
          <dgm:chMax val="0"/>
          <dgm:chPref val="0"/>
          <dgm:bulletEnabled val="1"/>
        </dgm:presLayoutVars>
      </dgm:prSet>
      <dgm:spPr/>
      <dgm:t>
        <a:bodyPr/>
        <a:lstStyle/>
        <a:p>
          <a:endParaRPr lang="en-US"/>
        </a:p>
      </dgm:t>
    </dgm:pt>
    <dgm:pt modelId="{78DB17A1-8AE3-A940-A6BA-E669E4741D5F}" type="pres">
      <dgm:prSet presAssocID="{24E4D7DC-8929-FD46-950D-3584EDB566D6}" presName="parTxOnlySpace" presStyleCnt="0"/>
      <dgm:spPr/>
    </dgm:pt>
    <dgm:pt modelId="{5BC2408E-AD5F-3448-8C20-C30B02915726}" type="pres">
      <dgm:prSet presAssocID="{8B6958D6-E8CF-E446-87AF-CC254158F9E4}" presName="parTxOnly" presStyleLbl="node1" presStyleIdx="1" presStyleCnt="5">
        <dgm:presLayoutVars>
          <dgm:chMax val="0"/>
          <dgm:chPref val="0"/>
          <dgm:bulletEnabled val="1"/>
        </dgm:presLayoutVars>
      </dgm:prSet>
      <dgm:spPr/>
      <dgm:t>
        <a:bodyPr/>
        <a:lstStyle/>
        <a:p>
          <a:endParaRPr lang="en-US"/>
        </a:p>
      </dgm:t>
    </dgm:pt>
    <dgm:pt modelId="{DC811228-2BDA-E34B-AF16-FD7E77050CCD}" type="pres">
      <dgm:prSet presAssocID="{59B0E156-3982-8148-81C7-729934E80D58}" presName="parTxOnlySpace" presStyleCnt="0"/>
      <dgm:spPr/>
    </dgm:pt>
    <dgm:pt modelId="{E53B61C6-0555-FB4C-9ABB-44CCF4238B6D}" type="pres">
      <dgm:prSet presAssocID="{44E0B1BE-DF1C-6D40-AC72-B409499BFBED}" presName="parTxOnly" presStyleLbl="node1" presStyleIdx="2" presStyleCnt="5">
        <dgm:presLayoutVars>
          <dgm:chMax val="0"/>
          <dgm:chPref val="0"/>
          <dgm:bulletEnabled val="1"/>
        </dgm:presLayoutVars>
      </dgm:prSet>
      <dgm:spPr/>
      <dgm:t>
        <a:bodyPr/>
        <a:lstStyle/>
        <a:p>
          <a:endParaRPr lang="en-US"/>
        </a:p>
      </dgm:t>
    </dgm:pt>
    <dgm:pt modelId="{E3935BD1-765F-9C46-AF25-5C2EFFBDA6EB}" type="pres">
      <dgm:prSet presAssocID="{92AB3813-FA18-8443-8CD1-9C0481E11C3C}" presName="parTxOnlySpace" presStyleCnt="0"/>
      <dgm:spPr/>
    </dgm:pt>
    <dgm:pt modelId="{7427EDF2-4A75-DA4A-8AE6-F2C3BB86114B}" type="pres">
      <dgm:prSet presAssocID="{DF35B0C1-508A-1948-AB54-7BA6B8CF3B78}" presName="parTxOnly" presStyleLbl="node1" presStyleIdx="3" presStyleCnt="5">
        <dgm:presLayoutVars>
          <dgm:chMax val="0"/>
          <dgm:chPref val="0"/>
          <dgm:bulletEnabled val="1"/>
        </dgm:presLayoutVars>
      </dgm:prSet>
      <dgm:spPr/>
      <dgm:t>
        <a:bodyPr/>
        <a:lstStyle/>
        <a:p>
          <a:endParaRPr lang="en-US"/>
        </a:p>
      </dgm:t>
    </dgm:pt>
    <dgm:pt modelId="{B0E16964-BD8A-B740-BFAE-199CBFCD69C3}" type="pres">
      <dgm:prSet presAssocID="{062359CA-8AF1-594C-97FE-4028364297FC}" presName="parTxOnlySpace" presStyleCnt="0"/>
      <dgm:spPr/>
    </dgm:pt>
    <dgm:pt modelId="{CC4F2830-13CB-8741-8AFB-D54638DAB45C}" type="pres">
      <dgm:prSet presAssocID="{1650E836-A5C4-4840-9B2D-20BC7E8C960F}" presName="parTxOnly" presStyleLbl="node1" presStyleIdx="4" presStyleCnt="5">
        <dgm:presLayoutVars>
          <dgm:chMax val="0"/>
          <dgm:chPref val="0"/>
          <dgm:bulletEnabled val="1"/>
        </dgm:presLayoutVars>
      </dgm:prSet>
      <dgm:spPr/>
      <dgm:t>
        <a:bodyPr/>
        <a:lstStyle/>
        <a:p>
          <a:endParaRPr lang="en-US"/>
        </a:p>
      </dgm:t>
    </dgm:pt>
  </dgm:ptLst>
  <dgm:cxnLst>
    <dgm:cxn modelId="{51BF0340-D6E4-7648-BE75-957C9F143B76}" type="presOf" srcId="{39FA45AA-3F4A-A64B-BB60-F7C3A1E98EB8}" destId="{80A04285-5C41-004C-8BAC-524CA7C755AD}" srcOrd="0" destOrd="0" presId="urn:microsoft.com/office/officeart/2005/8/layout/chevron1"/>
    <dgm:cxn modelId="{15DC2694-888E-6943-AD65-D81FA47F7D1C}" srcId="{593F59B6-73FC-B649-A195-2A4D07F19675}" destId="{44E0B1BE-DF1C-6D40-AC72-B409499BFBED}" srcOrd="2" destOrd="0" parTransId="{CB1CCA50-17C8-044C-A0B7-87DEC0D721F7}" sibTransId="{92AB3813-FA18-8443-8CD1-9C0481E11C3C}"/>
    <dgm:cxn modelId="{52CE2C97-6BE7-D544-8A88-CE794843810E}" srcId="{593F59B6-73FC-B649-A195-2A4D07F19675}" destId="{39FA45AA-3F4A-A64B-BB60-F7C3A1E98EB8}" srcOrd="0" destOrd="0" parTransId="{C055F8D4-49DB-9442-B177-D03BDC6ED29D}" sibTransId="{24E4D7DC-8929-FD46-950D-3584EDB566D6}"/>
    <dgm:cxn modelId="{902D633F-80C0-CF44-BF64-E72B06445AC2}" type="presOf" srcId="{593F59B6-73FC-B649-A195-2A4D07F19675}" destId="{D869F9EE-140F-A943-8F44-00A908C2B314}" srcOrd="0" destOrd="0" presId="urn:microsoft.com/office/officeart/2005/8/layout/chevron1"/>
    <dgm:cxn modelId="{DB5BC6CB-1A51-9740-B3C6-8A88F37DB8D7}" type="presOf" srcId="{44E0B1BE-DF1C-6D40-AC72-B409499BFBED}" destId="{E53B61C6-0555-FB4C-9ABB-44CCF4238B6D}" srcOrd="0" destOrd="0" presId="urn:microsoft.com/office/officeart/2005/8/layout/chevron1"/>
    <dgm:cxn modelId="{84E6993D-F3D4-924B-BF10-FC152145BA42}" srcId="{593F59B6-73FC-B649-A195-2A4D07F19675}" destId="{8B6958D6-E8CF-E446-87AF-CC254158F9E4}" srcOrd="1" destOrd="0" parTransId="{74800D53-5C3F-1140-8528-47090F2CBB15}" sibTransId="{59B0E156-3982-8148-81C7-729934E80D58}"/>
    <dgm:cxn modelId="{936B976A-A444-C44F-8419-65CE12365F67}" type="presOf" srcId="{1650E836-A5C4-4840-9B2D-20BC7E8C960F}" destId="{CC4F2830-13CB-8741-8AFB-D54638DAB45C}" srcOrd="0" destOrd="0" presId="urn:microsoft.com/office/officeart/2005/8/layout/chevron1"/>
    <dgm:cxn modelId="{812D07F9-0DB0-154C-9BFA-F4CB8DE6F6A0}" type="presOf" srcId="{8B6958D6-E8CF-E446-87AF-CC254158F9E4}" destId="{5BC2408E-AD5F-3448-8C20-C30B02915726}" srcOrd="0" destOrd="0" presId="urn:microsoft.com/office/officeart/2005/8/layout/chevron1"/>
    <dgm:cxn modelId="{EB9889C8-7F68-F946-A6CA-7D0CB483FA5B}" srcId="{593F59B6-73FC-B649-A195-2A4D07F19675}" destId="{DF35B0C1-508A-1948-AB54-7BA6B8CF3B78}" srcOrd="3" destOrd="0" parTransId="{1F399255-43B3-1249-9F6E-8EF78DA5BE75}" sibTransId="{062359CA-8AF1-594C-97FE-4028364297FC}"/>
    <dgm:cxn modelId="{5164FF67-3283-1F42-8790-A3B0B2123142}" type="presOf" srcId="{DF35B0C1-508A-1948-AB54-7BA6B8CF3B78}" destId="{7427EDF2-4A75-DA4A-8AE6-F2C3BB86114B}" srcOrd="0" destOrd="0" presId="urn:microsoft.com/office/officeart/2005/8/layout/chevron1"/>
    <dgm:cxn modelId="{2EE034DB-96B3-4246-9B8D-070895536D7D}" srcId="{593F59B6-73FC-B649-A195-2A4D07F19675}" destId="{1650E836-A5C4-4840-9B2D-20BC7E8C960F}" srcOrd="4" destOrd="0" parTransId="{339522B8-821D-6245-92BE-81830BF33ACB}" sibTransId="{37944272-7133-2647-A320-EBCCED02E2A9}"/>
    <dgm:cxn modelId="{318E8D88-ADC2-084C-8C73-B90018F0B259}" type="presParOf" srcId="{D869F9EE-140F-A943-8F44-00A908C2B314}" destId="{80A04285-5C41-004C-8BAC-524CA7C755AD}" srcOrd="0" destOrd="0" presId="urn:microsoft.com/office/officeart/2005/8/layout/chevron1"/>
    <dgm:cxn modelId="{4DB6E82D-2A3D-9245-99F6-7D510131F4D3}" type="presParOf" srcId="{D869F9EE-140F-A943-8F44-00A908C2B314}" destId="{78DB17A1-8AE3-A940-A6BA-E669E4741D5F}" srcOrd="1" destOrd="0" presId="urn:microsoft.com/office/officeart/2005/8/layout/chevron1"/>
    <dgm:cxn modelId="{05214616-2A52-874F-9180-A03CFB91BACF}" type="presParOf" srcId="{D869F9EE-140F-A943-8F44-00A908C2B314}" destId="{5BC2408E-AD5F-3448-8C20-C30B02915726}" srcOrd="2" destOrd="0" presId="urn:microsoft.com/office/officeart/2005/8/layout/chevron1"/>
    <dgm:cxn modelId="{F4580FDE-B6B3-9448-9C46-90C83291327F}" type="presParOf" srcId="{D869F9EE-140F-A943-8F44-00A908C2B314}" destId="{DC811228-2BDA-E34B-AF16-FD7E77050CCD}" srcOrd="3" destOrd="0" presId="urn:microsoft.com/office/officeart/2005/8/layout/chevron1"/>
    <dgm:cxn modelId="{7A55B017-6739-F444-92EE-4D9FFECB1745}" type="presParOf" srcId="{D869F9EE-140F-A943-8F44-00A908C2B314}" destId="{E53B61C6-0555-FB4C-9ABB-44CCF4238B6D}" srcOrd="4" destOrd="0" presId="urn:microsoft.com/office/officeart/2005/8/layout/chevron1"/>
    <dgm:cxn modelId="{E04738E1-7DE8-594E-83B4-4888B489CB04}" type="presParOf" srcId="{D869F9EE-140F-A943-8F44-00A908C2B314}" destId="{E3935BD1-765F-9C46-AF25-5C2EFFBDA6EB}" srcOrd="5" destOrd="0" presId="urn:microsoft.com/office/officeart/2005/8/layout/chevron1"/>
    <dgm:cxn modelId="{4DC8BA86-4527-3F45-8A58-E8E0D84BB443}" type="presParOf" srcId="{D869F9EE-140F-A943-8F44-00A908C2B314}" destId="{7427EDF2-4A75-DA4A-8AE6-F2C3BB86114B}" srcOrd="6" destOrd="0" presId="urn:microsoft.com/office/officeart/2005/8/layout/chevron1"/>
    <dgm:cxn modelId="{6BA6CF29-DCC0-FD4D-BAC7-BF790C384C41}" type="presParOf" srcId="{D869F9EE-140F-A943-8F44-00A908C2B314}" destId="{B0E16964-BD8A-B740-BFAE-199CBFCD69C3}" srcOrd="7" destOrd="0" presId="urn:microsoft.com/office/officeart/2005/8/layout/chevron1"/>
    <dgm:cxn modelId="{6C93CA75-384F-B94B-B750-74C5F7621AD4}" type="presParOf" srcId="{D869F9EE-140F-A943-8F44-00A908C2B314}" destId="{CC4F2830-13CB-8741-8AFB-D54638DAB45C}" srcOrd="8" destOrd="0" presId="urn:microsoft.com/office/officeart/2005/8/layout/chevron1"/>
  </dgm:cxnLst>
  <dgm:bg>
    <a:noFill/>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93F59B6-73FC-B649-A195-2A4D07F19675}" type="doc">
      <dgm:prSet loTypeId="urn:microsoft.com/office/officeart/2005/8/layout/chevron1" loCatId="process" qsTypeId="urn:microsoft.com/office/officeart/2005/8/quickstyle/3D4" qsCatId="3D" csTypeId="urn:microsoft.com/office/officeart/2005/8/colors/accent1_2" csCatId="accent1" phldr="1"/>
      <dgm:spPr/>
    </dgm:pt>
    <dgm:pt modelId="{39FA45AA-3F4A-A64B-BB60-F7C3A1E98EB8}">
      <dgm:prSet phldrT="[Text]"/>
      <dgm:spPr>
        <a:solidFill>
          <a:srgbClr val="A9C87C"/>
        </a:solidFill>
      </dgm:spPr>
      <dgm:t>
        <a:bodyPr vert="horz"/>
        <a:lstStyle/>
        <a:p>
          <a:r>
            <a:rPr lang="en-US" dirty="0" smtClean="0"/>
            <a:t>Google Search</a:t>
          </a:r>
          <a:endParaRPr lang="en-US" dirty="0"/>
        </a:p>
      </dgm:t>
    </dgm:pt>
    <dgm:pt modelId="{C055F8D4-49DB-9442-B177-D03BDC6ED29D}" type="parTrans" cxnId="{52CE2C97-6BE7-D544-8A88-CE794843810E}">
      <dgm:prSet/>
      <dgm:spPr/>
      <dgm:t>
        <a:bodyPr/>
        <a:lstStyle/>
        <a:p>
          <a:endParaRPr lang="en-US"/>
        </a:p>
      </dgm:t>
    </dgm:pt>
    <dgm:pt modelId="{24E4D7DC-8929-FD46-950D-3584EDB566D6}" type="sibTrans" cxnId="{52CE2C97-6BE7-D544-8A88-CE794843810E}">
      <dgm:prSet/>
      <dgm:spPr/>
      <dgm:t>
        <a:bodyPr/>
        <a:lstStyle/>
        <a:p>
          <a:endParaRPr lang="en-US"/>
        </a:p>
      </dgm:t>
    </dgm:pt>
    <dgm:pt modelId="{44E0B1BE-DF1C-6D40-AC72-B409499BFBED}">
      <dgm:prSet phldrT="[Text]"/>
      <dgm:spPr>
        <a:solidFill>
          <a:srgbClr val="A9C87C">
            <a:alpha val="50000"/>
          </a:srgbClr>
        </a:solidFill>
        <a:ln>
          <a:noFill/>
        </a:ln>
      </dgm:spPr>
      <dgm:t>
        <a:bodyPr vert="horz"/>
        <a:lstStyle/>
        <a:p>
          <a:r>
            <a:rPr lang="en-US" dirty="0" smtClean="0"/>
            <a:t>Marketing Efforts </a:t>
          </a:r>
          <a:endParaRPr lang="en-US" dirty="0"/>
        </a:p>
      </dgm:t>
    </dgm:pt>
    <dgm:pt modelId="{CB1CCA50-17C8-044C-A0B7-87DEC0D721F7}" type="parTrans" cxnId="{15DC2694-888E-6943-AD65-D81FA47F7D1C}">
      <dgm:prSet/>
      <dgm:spPr/>
      <dgm:t>
        <a:bodyPr/>
        <a:lstStyle/>
        <a:p>
          <a:endParaRPr lang="en-US"/>
        </a:p>
      </dgm:t>
    </dgm:pt>
    <dgm:pt modelId="{92AB3813-FA18-8443-8CD1-9C0481E11C3C}" type="sibTrans" cxnId="{15DC2694-888E-6943-AD65-D81FA47F7D1C}">
      <dgm:prSet/>
      <dgm:spPr/>
      <dgm:t>
        <a:bodyPr/>
        <a:lstStyle/>
        <a:p>
          <a:endParaRPr lang="en-US"/>
        </a:p>
      </dgm:t>
    </dgm:pt>
    <dgm:pt modelId="{DF35B0C1-508A-1948-AB54-7BA6B8CF3B78}">
      <dgm:prSet phldrT="[Text]"/>
      <dgm:spPr>
        <a:solidFill>
          <a:srgbClr val="A9C87C">
            <a:alpha val="49000"/>
          </a:srgbClr>
        </a:solidFill>
        <a:ln>
          <a:noFill/>
        </a:ln>
      </dgm:spPr>
      <dgm:t>
        <a:bodyPr vert="horz"/>
        <a:lstStyle/>
        <a:p>
          <a:r>
            <a:rPr lang="en-US" dirty="0" smtClean="0"/>
            <a:t>Eastside Entry Strategy        </a:t>
          </a:r>
          <a:endParaRPr lang="en-US" dirty="0"/>
        </a:p>
      </dgm:t>
    </dgm:pt>
    <dgm:pt modelId="{1F399255-43B3-1249-9F6E-8EF78DA5BE75}" type="parTrans" cxnId="{EB9889C8-7F68-F946-A6CA-7D0CB483FA5B}">
      <dgm:prSet/>
      <dgm:spPr/>
      <dgm:t>
        <a:bodyPr/>
        <a:lstStyle/>
        <a:p>
          <a:endParaRPr lang="en-US"/>
        </a:p>
      </dgm:t>
    </dgm:pt>
    <dgm:pt modelId="{062359CA-8AF1-594C-97FE-4028364297FC}" type="sibTrans" cxnId="{EB9889C8-7F68-F946-A6CA-7D0CB483FA5B}">
      <dgm:prSet/>
      <dgm:spPr/>
      <dgm:t>
        <a:bodyPr/>
        <a:lstStyle/>
        <a:p>
          <a:endParaRPr lang="en-US"/>
        </a:p>
      </dgm:t>
    </dgm:pt>
    <dgm:pt modelId="{8B6958D6-E8CF-E446-87AF-CC254158F9E4}">
      <dgm:prSet phldrT="[Text]"/>
      <dgm:spPr>
        <a:solidFill>
          <a:srgbClr val="A9C87C">
            <a:alpha val="50000"/>
          </a:srgbClr>
        </a:solidFill>
      </dgm:spPr>
      <dgm:t>
        <a:bodyPr vert="horz"/>
        <a:lstStyle/>
        <a:p>
          <a:r>
            <a:rPr lang="en-US" dirty="0" smtClean="0"/>
            <a:t>Website Redesign </a:t>
          </a:r>
          <a:endParaRPr lang="en-US" dirty="0"/>
        </a:p>
      </dgm:t>
    </dgm:pt>
    <dgm:pt modelId="{74800D53-5C3F-1140-8528-47090F2CBB15}" type="parTrans" cxnId="{84E6993D-F3D4-924B-BF10-FC152145BA42}">
      <dgm:prSet/>
      <dgm:spPr/>
      <dgm:t>
        <a:bodyPr/>
        <a:lstStyle/>
        <a:p>
          <a:endParaRPr lang="en-US"/>
        </a:p>
      </dgm:t>
    </dgm:pt>
    <dgm:pt modelId="{59B0E156-3982-8148-81C7-729934E80D58}" type="sibTrans" cxnId="{84E6993D-F3D4-924B-BF10-FC152145BA42}">
      <dgm:prSet/>
      <dgm:spPr/>
      <dgm:t>
        <a:bodyPr/>
        <a:lstStyle/>
        <a:p>
          <a:endParaRPr lang="en-US"/>
        </a:p>
      </dgm:t>
    </dgm:pt>
    <dgm:pt modelId="{1650E836-A5C4-4840-9B2D-20BC7E8C960F}">
      <dgm:prSet phldrT="[Text]"/>
      <dgm:spPr>
        <a:solidFill>
          <a:srgbClr val="A9C87C">
            <a:alpha val="49000"/>
          </a:srgbClr>
        </a:solidFill>
        <a:ln>
          <a:noFill/>
        </a:ln>
      </dgm:spPr>
      <dgm:t>
        <a:bodyPr vert="horz"/>
        <a:lstStyle/>
        <a:p>
          <a:r>
            <a:rPr lang="en-US" dirty="0" smtClean="0"/>
            <a:t>Customer Relationship Management</a:t>
          </a:r>
          <a:endParaRPr lang="en-US" dirty="0"/>
        </a:p>
      </dgm:t>
    </dgm:pt>
    <dgm:pt modelId="{339522B8-821D-6245-92BE-81830BF33ACB}" type="parTrans" cxnId="{2EE034DB-96B3-4246-9B8D-070895536D7D}">
      <dgm:prSet/>
      <dgm:spPr/>
      <dgm:t>
        <a:bodyPr/>
        <a:lstStyle/>
        <a:p>
          <a:endParaRPr lang="en-US"/>
        </a:p>
      </dgm:t>
    </dgm:pt>
    <dgm:pt modelId="{37944272-7133-2647-A320-EBCCED02E2A9}" type="sibTrans" cxnId="{2EE034DB-96B3-4246-9B8D-070895536D7D}">
      <dgm:prSet/>
      <dgm:spPr/>
      <dgm:t>
        <a:bodyPr/>
        <a:lstStyle/>
        <a:p>
          <a:endParaRPr lang="en-US"/>
        </a:p>
      </dgm:t>
    </dgm:pt>
    <dgm:pt modelId="{D869F9EE-140F-A943-8F44-00A908C2B314}" type="pres">
      <dgm:prSet presAssocID="{593F59B6-73FC-B649-A195-2A4D07F19675}" presName="Name0" presStyleCnt="0">
        <dgm:presLayoutVars>
          <dgm:dir/>
          <dgm:animLvl val="lvl"/>
          <dgm:resizeHandles val="exact"/>
        </dgm:presLayoutVars>
      </dgm:prSet>
      <dgm:spPr/>
    </dgm:pt>
    <dgm:pt modelId="{80A04285-5C41-004C-8BAC-524CA7C755AD}" type="pres">
      <dgm:prSet presAssocID="{39FA45AA-3F4A-A64B-BB60-F7C3A1E98EB8}" presName="parTxOnly" presStyleLbl="node1" presStyleIdx="0" presStyleCnt="5" custLinFactNeighborX="-1718" custLinFactNeighborY="0">
        <dgm:presLayoutVars>
          <dgm:chMax val="0"/>
          <dgm:chPref val="0"/>
          <dgm:bulletEnabled val="1"/>
        </dgm:presLayoutVars>
      </dgm:prSet>
      <dgm:spPr/>
      <dgm:t>
        <a:bodyPr/>
        <a:lstStyle/>
        <a:p>
          <a:endParaRPr lang="en-US"/>
        </a:p>
      </dgm:t>
    </dgm:pt>
    <dgm:pt modelId="{78DB17A1-8AE3-A940-A6BA-E669E4741D5F}" type="pres">
      <dgm:prSet presAssocID="{24E4D7DC-8929-FD46-950D-3584EDB566D6}" presName="parTxOnlySpace" presStyleCnt="0"/>
      <dgm:spPr/>
    </dgm:pt>
    <dgm:pt modelId="{5BC2408E-AD5F-3448-8C20-C30B02915726}" type="pres">
      <dgm:prSet presAssocID="{8B6958D6-E8CF-E446-87AF-CC254158F9E4}" presName="parTxOnly" presStyleLbl="node1" presStyleIdx="1" presStyleCnt="5">
        <dgm:presLayoutVars>
          <dgm:chMax val="0"/>
          <dgm:chPref val="0"/>
          <dgm:bulletEnabled val="1"/>
        </dgm:presLayoutVars>
      </dgm:prSet>
      <dgm:spPr/>
      <dgm:t>
        <a:bodyPr/>
        <a:lstStyle/>
        <a:p>
          <a:endParaRPr lang="en-US"/>
        </a:p>
      </dgm:t>
    </dgm:pt>
    <dgm:pt modelId="{DC811228-2BDA-E34B-AF16-FD7E77050CCD}" type="pres">
      <dgm:prSet presAssocID="{59B0E156-3982-8148-81C7-729934E80D58}" presName="parTxOnlySpace" presStyleCnt="0"/>
      <dgm:spPr/>
    </dgm:pt>
    <dgm:pt modelId="{E53B61C6-0555-FB4C-9ABB-44CCF4238B6D}" type="pres">
      <dgm:prSet presAssocID="{44E0B1BE-DF1C-6D40-AC72-B409499BFBED}" presName="parTxOnly" presStyleLbl="node1" presStyleIdx="2" presStyleCnt="5">
        <dgm:presLayoutVars>
          <dgm:chMax val="0"/>
          <dgm:chPref val="0"/>
          <dgm:bulletEnabled val="1"/>
        </dgm:presLayoutVars>
      </dgm:prSet>
      <dgm:spPr/>
      <dgm:t>
        <a:bodyPr/>
        <a:lstStyle/>
        <a:p>
          <a:endParaRPr lang="en-US"/>
        </a:p>
      </dgm:t>
    </dgm:pt>
    <dgm:pt modelId="{E3935BD1-765F-9C46-AF25-5C2EFFBDA6EB}" type="pres">
      <dgm:prSet presAssocID="{92AB3813-FA18-8443-8CD1-9C0481E11C3C}" presName="parTxOnlySpace" presStyleCnt="0"/>
      <dgm:spPr/>
    </dgm:pt>
    <dgm:pt modelId="{7427EDF2-4A75-DA4A-8AE6-F2C3BB86114B}" type="pres">
      <dgm:prSet presAssocID="{DF35B0C1-508A-1948-AB54-7BA6B8CF3B78}" presName="parTxOnly" presStyleLbl="node1" presStyleIdx="3" presStyleCnt="5">
        <dgm:presLayoutVars>
          <dgm:chMax val="0"/>
          <dgm:chPref val="0"/>
          <dgm:bulletEnabled val="1"/>
        </dgm:presLayoutVars>
      </dgm:prSet>
      <dgm:spPr/>
      <dgm:t>
        <a:bodyPr/>
        <a:lstStyle/>
        <a:p>
          <a:endParaRPr lang="en-US"/>
        </a:p>
      </dgm:t>
    </dgm:pt>
    <dgm:pt modelId="{B0E16964-BD8A-B740-BFAE-199CBFCD69C3}" type="pres">
      <dgm:prSet presAssocID="{062359CA-8AF1-594C-97FE-4028364297FC}" presName="parTxOnlySpace" presStyleCnt="0"/>
      <dgm:spPr/>
    </dgm:pt>
    <dgm:pt modelId="{CC4F2830-13CB-8741-8AFB-D54638DAB45C}" type="pres">
      <dgm:prSet presAssocID="{1650E836-A5C4-4840-9B2D-20BC7E8C960F}" presName="parTxOnly" presStyleLbl="node1" presStyleIdx="4" presStyleCnt="5">
        <dgm:presLayoutVars>
          <dgm:chMax val="0"/>
          <dgm:chPref val="0"/>
          <dgm:bulletEnabled val="1"/>
        </dgm:presLayoutVars>
      </dgm:prSet>
      <dgm:spPr/>
      <dgm:t>
        <a:bodyPr/>
        <a:lstStyle/>
        <a:p>
          <a:endParaRPr lang="en-US"/>
        </a:p>
      </dgm:t>
    </dgm:pt>
  </dgm:ptLst>
  <dgm:cxnLst>
    <dgm:cxn modelId="{48837869-6DC3-9C41-93D8-2F1397698FD6}" type="presOf" srcId="{1650E836-A5C4-4840-9B2D-20BC7E8C960F}" destId="{CC4F2830-13CB-8741-8AFB-D54638DAB45C}" srcOrd="0" destOrd="0" presId="urn:microsoft.com/office/officeart/2005/8/layout/chevron1"/>
    <dgm:cxn modelId="{15DC2694-888E-6943-AD65-D81FA47F7D1C}" srcId="{593F59B6-73FC-B649-A195-2A4D07F19675}" destId="{44E0B1BE-DF1C-6D40-AC72-B409499BFBED}" srcOrd="2" destOrd="0" parTransId="{CB1CCA50-17C8-044C-A0B7-87DEC0D721F7}" sibTransId="{92AB3813-FA18-8443-8CD1-9C0481E11C3C}"/>
    <dgm:cxn modelId="{52CE2C97-6BE7-D544-8A88-CE794843810E}" srcId="{593F59B6-73FC-B649-A195-2A4D07F19675}" destId="{39FA45AA-3F4A-A64B-BB60-F7C3A1E98EB8}" srcOrd="0" destOrd="0" parTransId="{C055F8D4-49DB-9442-B177-D03BDC6ED29D}" sibTransId="{24E4D7DC-8929-FD46-950D-3584EDB566D6}"/>
    <dgm:cxn modelId="{94F47755-73F7-AA45-9BB9-5C111C5CFDE3}" type="presOf" srcId="{8B6958D6-E8CF-E446-87AF-CC254158F9E4}" destId="{5BC2408E-AD5F-3448-8C20-C30B02915726}" srcOrd="0" destOrd="0" presId="urn:microsoft.com/office/officeart/2005/8/layout/chevron1"/>
    <dgm:cxn modelId="{B5106FEB-18E9-ED46-8E52-770E90B57BFA}" type="presOf" srcId="{39FA45AA-3F4A-A64B-BB60-F7C3A1E98EB8}" destId="{80A04285-5C41-004C-8BAC-524CA7C755AD}" srcOrd="0" destOrd="0" presId="urn:microsoft.com/office/officeart/2005/8/layout/chevron1"/>
    <dgm:cxn modelId="{4E622E25-BD89-FB43-9847-310E8CEC43B0}" type="presOf" srcId="{44E0B1BE-DF1C-6D40-AC72-B409499BFBED}" destId="{E53B61C6-0555-FB4C-9ABB-44CCF4238B6D}" srcOrd="0" destOrd="0" presId="urn:microsoft.com/office/officeart/2005/8/layout/chevron1"/>
    <dgm:cxn modelId="{84E6993D-F3D4-924B-BF10-FC152145BA42}" srcId="{593F59B6-73FC-B649-A195-2A4D07F19675}" destId="{8B6958D6-E8CF-E446-87AF-CC254158F9E4}" srcOrd="1" destOrd="0" parTransId="{74800D53-5C3F-1140-8528-47090F2CBB15}" sibTransId="{59B0E156-3982-8148-81C7-729934E80D58}"/>
    <dgm:cxn modelId="{99D4EB64-2C77-6349-91D5-EA3E9B556CB3}" type="presOf" srcId="{593F59B6-73FC-B649-A195-2A4D07F19675}" destId="{D869F9EE-140F-A943-8F44-00A908C2B314}" srcOrd="0" destOrd="0" presId="urn:microsoft.com/office/officeart/2005/8/layout/chevron1"/>
    <dgm:cxn modelId="{EB9889C8-7F68-F946-A6CA-7D0CB483FA5B}" srcId="{593F59B6-73FC-B649-A195-2A4D07F19675}" destId="{DF35B0C1-508A-1948-AB54-7BA6B8CF3B78}" srcOrd="3" destOrd="0" parTransId="{1F399255-43B3-1249-9F6E-8EF78DA5BE75}" sibTransId="{062359CA-8AF1-594C-97FE-4028364297FC}"/>
    <dgm:cxn modelId="{A20BB780-17CE-E24F-AF14-68A127AE1262}" type="presOf" srcId="{DF35B0C1-508A-1948-AB54-7BA6B8CF3B78}" destId="{7427EDF2-4A75-DA4A-8AE6-F2C3BB86114B}" srcOrd="0" destOrd="0" presId="urn:microsoft.com/office/officeart/2005/8/layout/chevron1"/>
    <dgm:cxn modelId="{2EE034DB-96B3-4246-9B8D-070895536D7D}" srcId="{593F59B6-73FC-B649-A195-2A4D07F19675}" destId="{1650E836-A5C4-4840-9B2D-20BC7E8C960F}" srcOrd="4" destOrd="0" parTransId="{339522B8-821D-6245-92BE-81830BF33ACB}" sibTransId="{37944272-7133-2647-A320-EBCCED02E2A9}"/>
    <dgm:cxn modelId="{C98E817E-34C8-B243-80B9-10C67EC102D9}" type="presParOf" srcId="{D869F9EE-140F-A943-8F44-00A908C2B314}" destId="{80A04285-5C41-004C-8BAC-524CA7C755AD}" srcOrd="0" destOrd="0" presId="urn:microsoft.com/office/officeart/2005/8/layout/chevron1"/>
    <dgm:cxn modelId="{96E626CE-081E-5A44-8E8E-468A897B37A5}" type="presParOf" srcId="{D869F9EE-140F-A943-8F44-00A908C2B314}" destId="{78DB17A1-8AE3-A940-A6BA-E669E4741D5F}" srcOrd="1" destOrd="0" presId="urn:microsoft.com/office/officeart/2005/8/layout/chevron1"/>
    <dgm:cxn modelId="{09CF2CFE-053D-EC40-95D4-FC7069C65F34}" type="presParOf" srcId="{D869F9EE-140F-A943-8F44-00A908C2B314}" destId="{5BC2408E-AD5F-3448-8C20-C30B02915726}" srcOrd="2" destOrd="0" presId="urn:microsoft.com/office/officeart/2005/8/layout/chevron1"/>
    <dgm:cxn modelId="{D380FC2C-1C62-2A49-BEC5-656DAF3727F0}" type="presParOf" srcId="{D869F9EE-140F-A943-8F44-00A908C2B314}" destId="{DC811228-2BDA-E34B-AF16-FD7E77050CCD}" srcOrd="3" destOrd="0" presId="urn:microsoft.com/office/officeart/2005/8/layout/chevron1"/>
    <dgm:cxn modelId="{6265E5ED-6B7F-B14A-AA6C-D63A76079E37}" type="presParOf" srcId="{D869F9EE-140F-A943-8F44-00A908C2B314}" destId="{E53B61C6-0555-FB4C-9ABB-44CCF4238B6D}" srcOrd="4" destOrd="0" presId="urn:microsoft.com/office/officeart/2005/8/layout/chevron1"/>
    <dgm:cxn modelId="{FCE4A61D-E85F-3944-A6DB-47A202AC61B6}" type="presParOf" srcId="{D869F9EE-140F-A943-8F44-00A908C2B314}" destId="{E3935BD1-765F-9C46-AF25-5C2EFFBDA6EB}" srcOrd="5" destOrd="0" presId="urn:microsoft.com/office/officeart/2005/8/layout/chevron1"/>
    <dgm:cxn modelId="{91FFE254-8B45-014E-A1AF-97A8433B870C}" type="presParOf" srcId="{D869F9EE-140F-A943-8F44-00A908C2B314}" destId="{7427EDF2-4A75-DA4A-8AE6-F2C3BB86114B}" srcOrd="6" destOrd="0" presId="urn:microsoft.com/office/officeart/2005/8/layout/chevron1"/>
    <dgm:cxn modelId="{87BDD6EA-8549-CD4E-A27E-E3860B703999}" type="presParOf" srcId="{D869F9EE-140F-A943-8F44-00A908C2B314}" destId="{B0E16964-BD8A-B740-BFAE-199CBFCD69C3}" srcOrd="7" destOrd="0" presId="urn:microsoft.com/office/officeart/2005/8/layout/chevron1"/>
    <dgm:cxn modelId="{846959F8-5AF9-C34F-BFE3-1874329CCBE1}" type="presParOf" srcId="{D869F9EE-140F-A943-8F44-00A908C2B314}" destId="{CC4F2830-13CB-8741-8AFB-D54638DAB45C}" srcOrd="8" destOrd="0" presId="urn:microsoft.com/office/officeart/2005/8/layout/chevron1"/>
  </dgm:cxnLst>
  <dgm:bg>
    <a:noFill/>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3F59B6-73FC-B649-A195-2A4D07F19675}" type="doc">
      <dgm:prSet loTypeId="urn:microsoft.com/office/officeart/2005/8/layout/chevron1" loCatId="process" qsTypeId="urn:microsoft.com/office/officeart/2005/8/quickstyle/3D4" qsCatId="3D" csTypeId="urn:microsoft.com/office/officeart/2005/8/colors/accent1_2" csCatId="accent1" phldr="1"/>
      <dgm:spPr/>
    </dgm:pt>
    <dgm:pt modelId="{39FA45AA-3F4A-A64B-BB60-F7C3A1E98EB8}">
      <dgm:prSet phldrT="[Text]"/>
      <dgm:spPr>
        <a:solidFill>
          <a:schemeClr val="accent5">
            <a:lumMod val="50000"/>
          </a:schemeClr>
        </a:solidFill>
      </dgm:spPr>
      <dgm:t>
        <a:bodyPr vert="horz"/>
        <a:lstStyle/>
        <a:p>
          <a:r>
            <a:rPr lang="en-US" dirty="0" smtClean="0"/>
            <a:t>Google Search</a:t>
          </a:r>
          <a:endParaRPr lang="en-US" dirty="0"/>
        </a:p>
      </dgm:t>
    </dgm:pt>
    <dgm:pt modelId="{C055F8D4-49DB-9442-B177-D03BDC6ED29D}" type="parTrans" cxnId="{52CE2C97-6BE7-D544-8A88-CE794843810E}">
      <dgm:prSet/>
      <dgm:spPr/>
      <dgm:t>
        <a:bodyPr/>
        <a:lstStyle/>
        <a:p>
          <a:endParaRPr lang="en-US"/>
        </a:p>
      </dgm:t>
    </dgm:pt>
    <dgm:pt modelId="{24E4D7DC-8929-FD46-950D-3584EDB566D6}" type="sibTrans" cxnId="{52CE2C97-6BE7-D544-8A88-CE794843810E}">
      <dgm:prSet/>
      <dgm:spPr/>
      <dgm:t>
        <a:bodyPr/>
        <a:lstStyle/>
        <a:p>
          <a:endParaRPr lang="en-US"/>
        </a:p>
      </dgm:t>
    </dgm:pt>
    <dgm:pt modelId="{44E0B1BE-DF1C-6D40-AC72-B409499BFBED}">
      <dgm:prSet phldrT="[Text]"/>
      <dgm:spPr>
        <a:solidFill>
          <a:srgbClr val="A9C87C">
            <a:alpha val="50000"/>
          </a:srgbClr>
        </a:solidFill>
        <a:ln>
          <a:noFill/>
        </a:ln>
      </dgm:spPr>
      <dgm:t>
        <a:bodyPr vert="horz"/>
        <a:lstStyle/>
        <a:p>
          <a:r>
            <a:rPr lang="en-US" dirty="0" smtClean="0"/>
            <a:t>Marketing Efforts </a:t>
          </a:r>
          <a:endParaRPr lang="en-US" dirty="0"/>
        </a:p>
      </dgm:t>
    </dgm:pt>
    <dgm:pt modelId="{CB1CCA50-17C8-044C-A0B7-87DEC0D721F7}" type="parTrans" cxnId="{15DC2694-888E-6943-AD65-D81FA47F7D1C}">
      <dgm:prSet/>
      <dgm:spPr/>
      <dgm:t>
        <a:bodyPr/>
        <a:lstStyle/>
        <a:p>
          <a:endParaRPr lang="en-US"/>
        </a:p>
      </dgm:t>
    </dgm:pt>
    <dgm:pt modelId="{92AB3813-FA18-8443-8CD1-9C0481E11C3C}" type="sibTrans" cxnId="{15DC2694-888E-6943-AD65-D81FA47F7D1C}">
      <dgm:prSet/>
      <dgm:spPr/>
      <dgm:t>
        <a:bodyPr/>
        <a:lstStyle/>
        <a:p>
          <a:endParaRPr lang="en-US"/>
        </a:p>
      </dgm:t>
    </dgm:pt>
    <dgm:pt modelId="{DF35B0C1-508A-1948-AB54-7BA6B8CF3B78}">
      <dgm:prSet phldrT="[Text]"/>
      <dgm:spPr>
        <a:solidFill>
          <a:srgbClr val="A9C87C">
            <a:alpha val="49000"/>
          </a:srgbClr>
        </a:solidFill>
        <a:ln>
          <a:noFill/>
        </a:ln>
      </dgm:spPr>
      <dgm:t>
        <a:bodyPr vert="horz"/>
        <a:lstStyle/>
        <a:p>
          <a:r>
            <a:rPr lang="en-US" dirty="0" smtClean="0"/>
            <a:t>Eastside Entry Strategy        </a:t>
          </a:r>
          <a:endParaRPr lang="en-US" dirty="0"/>
        </a:p>
      </dgm:t>
    </dgm:pt>
    <dgm:pt modelId="{1F399255-43B3-1249-9F6E-8EF78DA5BE75}" type="parTrans" cxnId="{EB9889C8-7F68-F946-A6CA-7D0CB483FA5B}">
      <dgm:prSet/>
      <dgm:spPr/>
      <dgm:t>
        <a:bodyPr/>
        <a:lstStyle/>
        <a:p>
          <a:endParaRPr lang="en-US"/>
        </a:p>
      </dgm:t>
    </dgm:pt>
    <dgm:pt modelId="{062359CA-8AF1-594C-97FE-4028364297FC}" type="sibTrans" cxnId="{EB9889C8-7F68-F946-A6CA-7D0CB483FA5B}">
      <dgm:prSet/>
      <dgm:spPr/>
      <dgm:t>
        <a:bodyPr/>
        <a:lstStyle/>
        <a:p>
          <a:endParaRPr lang="en-US"/>
        </a:p>
      </dgm:t>
    </dgm:pt>
    <dgm:pt modelId="{876DE905-119A-334E-B964-EC1C92BBD017}">
      <dgm:prSet phldrT="[Text]"/>
      <dgm:spPr>
        <a:solidFill>
          <a:srgbClr val="A9C87C">
            <a:alpha val="49000"/>
          </a:srgbClr>
        </a:solidFill>
        <a:ln>
          <a:noFill/>
        </a:ln>
      </dgm:spPr>
      <dgm:t>
        <a:bodyPr vert="horz"/>
        <a:lstStyle/>
        <a:p>
          <a:r>
            <a:rPr lang="en-US" dirty="0" smtClean="0"/>
            <a:t>Customer Relationship Management </a:t>
          </a:r>
          <a:endParaRPr lang="en-US" dirty="0"/>
        </a:p>
      </dgm:t>
    </dgm:pt>
    <dgm:pt modelId="{8530237D-FF6D-5D46-B20E-E90CC63D1973}" type="parTrans" cxnId="{2C44AF9A-C506-884E-97DB-61CB1B37A3D2}">
      <dgm:prSet/>
      <dgm:spPr/>
      <dgm:t>
        <a:bodyPr/>
        <a:lstStyle/>
        <a:p>
          <a:endParaRPr lang="en-US"/>
        </a:p>
      </dgm:t>
    </dgm:pt>
    <dgm:pt modelId="{E8D1ADE4-5BB8-F143-BAF6-2B21A1C5F9AE}" type="sibTrans" cxnId="{2C44AF9A-C506-884E-97DB-61CB1B37A3D2}">
      <dgm:prSet/>
      <dgm:spPr/>
      <dgm:t>
        <a:bodyPr/>
        <a:lstStyle/>
        <a:p>
          <a:endParaRPr lang="en-US"/>
        </a:p>
      </dgm:t>
    </dgm:pt>
    <dgm:pt modelId="{8B6958D6-E8CF-E446-87AF-CC254158F9E4}">
      <dgm:prSet phldrT="[Text]"/>
      <dgm:spPr>
        <a:solidFill>
          <a:srgbClr val="A9C87C">
            <a:alpha val="50000"/>
          </a:srgbClr>
        </a:solidFill>
      </dgm:spPr>
      <dgm:t>
        <a:bodyPr vert="horz"/>
        <a:lstStyle/>
        <a:p>
          <a:r>
            <a:rPr lang="en-US" dirty="0" smtClean="0"/>
            <a:t>Website Redesign </a:t>
          </a:r>
          <a:endParaRPr lang="en-US" dirty="0"/>
        </a:p>
      </dgm:t>
    </dgm:pt>
    <dgm:pt modelId="{74800D53-5C3F-1140-8528-47090F2CBB15}" type="parTrans" cxnId="{84E6993D-F3D4-924B-BF10-FC152145BA42}">
      <dgm:prSet/>
      <dgm:spPr/>
      <dgm:t>
        <a:bodyPr/>
        <a:lstStyle/>
        <a:p>
          <a:endParaRPr lang="en-US"/>
        </a:p>
      </dgm:t>
    </dgm:pt>
    <dgm:pt modelId="{59B0E156-3982-8148-81C7-729934E80D58}" type="sibTrans" cxnId="{84E6993D-F3D4-924B-BF10-FC152145BA42}">
      <dgm:prSet/>
      <dgm:spPr/>
      <dgm:t>
        <a:bodyPr/>
        <a:lstStyle/>
        <a:p>
          <a:endParaRPr lang="en-US"/>
        </a:p>
      </dgm:t>
    </dgm:pt>
    <dgm:pt modelId="{D869F9EE-140F-A943-8F44-00A908C2B314}" type="pres">
      <dgm:prSet presAssocID="{593F59B6-73FC-B649-A195-2A4D07F19675}" presName="Name0" presStyleCnt="0">
        <dgm:presLayoutVars>
          <dgm:dir/>
          <dgm:animLvl val="lvl"/>
          <dgm:resizeHandles val="exact"/>
        </dgm:presLayoutVars>
      </dgm:prSet>
      <dgm:spPr/>
    </dgm:pt>
    <dgm:pt modelId="{80A04285-5C41-004C-8BAC-524CA7C755AD}" type="pres">
      <dgm:prSet presAssocID="{39FA45AA-3F4A-A64B-BB60-F7C3A1E98EB8}" presName="parTxOnly" presStyleLbl="node1" presStyleIdx="0" presStyleCnt="5" custLinFactNeighborX="-1718" custLinFactNeighborY="0">
        <dgm:presLayoutVars>
          <dgm:chMax val="0"/>
          <dgm:chPref val="0"/>
          <dgm:bulletEnabled val="1"/>
        </dgm:presLayoutVars>
      </dgm:prSet>
      <dgm:spPr/>
      <dgm:t>
        <a:bodyPr/>
        <a:lstStyle/>
        <a:p>
          <a:endParaRPr lang="en-US"/>
        </a:p>
      </dgm:t>
    </dgm:pt>
    <dgm:pt modelId="{78DB17A1-8AE3-A940-A6BA-E669E4741D5F}" type="pres">
      <dgm:prSet presAssocID="{24E4D7DC-8929-FD46-950D-3584EDB566D6}" presName="parTxOnlySpace" presStyleCnt="0"/>
      <dgm:spPr/>
    </dgm:pt>
    <dgm:pt modelId="{5BC2408E-AD5F-3448-8C20-C30B02915726}" type="pres">
      <dgm:prSet presAssocID="{8B6958D6-E8CF-E446-87AF-CC254158F9E4}" presName="parTxOnly" presStyleLbl="node1" presStyleIdx="1" presStyleCnt="5">
        <dgm:presLayoutVars>
          <dgm:chMax val="0"/>
          <dgm:chPref val="0"/>
          <dgm:bulletEnabled val="1"/>
        </dgm:presLayoutVars>
      </dgm:prSet>
      <dgm:spPr/>
      <dgm:t>
        <a:bodyPr/>
        <a:lstStyle/>
        <a:p>
          <a:endParaRPr lang="en-US"/>
        </a:p>
      </dgm:t>
    </dgm:pt>
    <dgm:pt modelId="{DC811228-2BDA-E34B-AF16-FD7E77050CCD}" type="pres">
      <dgm:prSet presAssocID="{59B0E156-3982-8148-81C7-729934E80D58}" presName="parTxOnlySpace" presStyleCnt="0"/>
      <dgm:spPr/>
    </dgm:pt>
    <dgm:pt modelId="{E53B61C6-0555-FB4C-9ABB-44CCF4238B6D}" type="pres">
      <dgm:prSet presAssocID="{44E0B1BE-DF1C-6D40-AC72-B409499BFBED}" presName="parTxOnly" presStyleLbl="node1" presStyleIdx="2" presStyleCnt="5">
        <dgm:presLayoutVars>
          <dgm:chMax val="0"/>
          <dgm:chPref val="0"/>
          <dgm:bulletEnabled val="1"/>
        </dgm:presLayoutVars>
      </dgm:prSet>
      <dgm:spPr/>
      <dgm:t>
        <a:bodyPr/>
        <a:lstStyle/>
        <a:p>
          <a:endParaRPr lang="en-US"/>
        </a:p>
      </dgm:t>
    </dgm:pt>
    <dgm:pt modelId="{E3935BD1-765F-9C46-AF25-5C2EFFBDA6EB}" type="pres">
      <dgm:prSet presAssocID="{92AB3813-FA18-8443-8CD1-9C0481E11C3C}" presName="parTxOnlySpace" presStyleCnt="0"/>
      <dgm:spPr/>
    </dgm:pt>
    <dgm:pt modelId="{7427EDF2-4A75-DA4A-8AE6-F2C3BB86114B}" type="pres">
      <dgm:prSet presAssocID="{DF35B0C1-508A-1948-AB54-7BA6B8CF3B78}" presName="parTxOnly" presStyleLbl="node1" presStyleIdx="3" presStyleCnt="5">
        <dgm:presLayoutVars>
          <dgm:chMax val="0"/>
          <dgm:chPref val="0"/>
          <dgm:bulletEnabled val="1"/>
        </dgm:presLayoutVars>
      </dgm:prSet>
      <dgm:spPr/>
      <dgm:t>
        <a:bodyPr/>
        <a:lstStyle/>
        <a:p>
          <a:endParaRPr lang="en-US"/>
        </a:p>
      </dgm:t>
    </dgm:pt>
    <dgm:pt modelId="{B0E16964-BD8A-B740-BFAE-199CBFCD69C3}" type="pres">
      <dgm:prSet presAssocID="{062359CA-8AF1-594C-97FE-4028364297FC}" presName="parTxOnlySpace" presStyleCnt="0"/>
      <dgm:spPr/>
    </dgm:pt>
    <dgm:pt modelId="{F1479776-0BB9-8346-8974-92A99E54CB53}" type="pres">
      <dgm:prSet presAssocID="{876DE905-119A-334E-B964-EC1C92BBD017}" presName="parTxOnly" presStyleLbl="node1" presStyleIdx="4" presStyleCnt="5">
        <dgm:presLayoutVars>
          <dgm:chMax val="0"/>
          <dgm:chPref val="0"/>
          <dgm:bulletEnabled val="1"/>
        </dgm:presLayoutVars>
      </dgm:prSet>
      <dgm:spPr/>
      <dgm:t>
        <a:bodyPr/>
        <a:lstStyle/>
        <a:p>
          <a:endParaRPr lang="en-US"/>
        </a:p>
      </dgm:t>
    </dgm:pt>
  </dgm:ptLst>
  <dgm:cxnLst>
    <dgm:cxn modelId="{EB3C2641-3BCF-924C-B307-4881D81C28AE}" type="presOf" srcId="{593F59B6-73FC-B649-A195-2A4D07F19675}" destId="{D869F9EE-140F-A943-8F44-00A908C2B314}" srcOrd="0" destOrd="0" presId="urn:microsoft.com/office/officeart/2005/8/layout/chevron1"/>
    <dgm:cxn modelId="{15DC2694-888E-6943-AD65-D81FA47F7D1C}" srcId="{593F59B6-73FC-B649-A195-2A4D07F19675}" destId="{44E0B1BE-DF1C-6D40-AC72-B409499BFBED}" srcOrd="2" destOrd="0" parTransId="{CB1CCA50-17C8-044C-A0B7-87DEC0D721F7}" sibTransId="{92AB3813-FA18-8443-8CD1-9C0481E11C3C}"/>
    <dgm:cxn modelId="{AB3E4C34-05CD-DB45-A5EC-7D6A9811EB74}" type="presOf" srcId="{44E0B1BE-DF1C-6D40-AC72-B409499BFBED}" destId="{E53B61C6-0555-FB4C-9ABB-44CCF4238B6D}" srcOrd="0" destOrd="0" presId="urn:microsoft.com/office/officeart/2005/8/layout/chevron1"/>
    <dgm:cxn modelId="{52CE2C97-6BE7-D544-8A88-CE794843810E}" srcId="{593F59B6-73FC-B649-A195-2A4D07F19675}" destId="{39FA45AA-3F4A-A64B-BB60-F7C3A1E98EB8}" srcOrd="0" destOrd="0" parTransId="{C055F8D4-49DB-9442-B177-D03BDC6ED29D}" sibTransId="{24E4D7DC-8929-FD46-950D-3584EDB566D6}"/>
    <dgm:cxn modelId="{84E6993D-F3D4-924B-BF10-FC152145BA42}" srcId="{593F59B6-73FC-B649-A195-2A4D07F19675}" destId="{8B6958D6-E8CF-E446-87AF-CC254158F9E4}" srcOrd="1" destOrd="0" parTransId="{74800D53-5C3F-1140-8528-47090F2CBB15}" sibTransId="{59B0E156-3982-8148-81C7-729934E80D58}"/>
    <dgm:cxn modelId="{A8E70074-6AF6-C644-B5F5-47BB9B42BDBC}" type="presOf" srcId="{8B6958D6-E8CF-E446-87AF-CC254158F9E4}" destId="{5BC2408E-AD5F-3448-8C20-C30B02915726}" srcOrd="0" destOrd="0" presId="urn:microsoft.com/office/officeart/2005/8/layout/chevron1"/>
    <dgm:cxn modelId="{1BC9C49C-A1A9-7B49-8E4A-A0D7266D4801}" type="presOf" srcId="{39FA45AA-3F4A-A64B-BB60-F7C3A1E98EB8}" destId="{80A04285-5C41-004C-8BAC-524CA7C755AD}" srcOrd="0" destOrd="0" presId="urn:microsoft.com/office/officeart/2005/8/layout/chevron1"/>
    <dgm:cxn modelId="{2C44AF9A-C506-884E-97DB-61CB1B37A3D2}" srcId="{593F59B6-73FC-B649-A195-2A4D07F19675}" destId="{876DE905-119A-334E-B964-EC1C92BBD017}" srcOrd="4" destOrd="0" parTransId="{8530237D-FF6D-5D46-B20E-E90CC63D1973}" sibTransId="{E8D1ADE4-5BB8-F143-BAF6-2B21A1C5F9AE}"/>
    <dgm:cxn modelId="{1C6AEAFD-01EA-FE4E-8F74-20723CAE4D29}" type="presOf" srcId="{DF35B0C1-508A-1948-AB54-7BA6B8CF3B78}" destId="{7427EDF2-4A75-DA4A-8AE6-F2C3BB86114B}" srcOrd="0" destOrd="0" presId="urn:microsoft.com/office/officeart/2005/8/layout/chevron1"/>
    <dgm:cxn modelId="{EB9889C8-7F68-F946-A6CA-7D0CB483FA5B}" srcId="{593F59B6-73FC-B649-A195-2A4D07F19675}" destId="{DF35B0C1-508A-1948-AB54-7BA6B8CF3B78}" srcOrd="3" destOrd="0" parTransId="{1F399255-43B3-1249-9F6E-8EF78DA5BE75}" sibTransId="{062359CA-8AF1-594C-97FE-4028364297FC}"/>
    <dgm:cxn modelId="{A1415E79-BCD7-1246-8C68-43A32F89A496}" type="presOf" srcId="{876DE905-119A-334E-B964-EC1C92BBD017}" destId="{F1479776-0BB9-8346-8974-92A99E54CB53}" srcOrd="0" destOrd="0" presId="urn:microsoft.com/office/officeart/2005/8/layout/chevron1"/>
    <dgm:cxn modelId="{2F8C6DAD-74FF-4840-B0D9-4F58CFA5E377}" type="presParOf" srcId="{D869F9EE-140F-A943-8F44-00A908C2B314}" destId="{80A04285-5C41-004C-8BAC-524CA7C755AD}" srcOrd="0" destOrd="0" presId="urn:microsoft.com/office/officeart/2005/8/layout/chevron1"/>
    <dgm:cxn modelId="{693518E0-C1A5-0B40-829A-8F596EBB21DA}" type="presParOf" srcId="{D869F9EE-140F-A943-8F44-00A908C2B314}" destId="{78DB17A1-8AE3-A940-A6BA-E669E4741D5F}" srcOrd="1" destOrd="0" presId="urn:microsoft.com/office/officeart/2005/8/layout/chevron1"/>
    <dgm:cxn modelId="{447F08AC-0DF4-AD4F-BC45-D3109F1E20B8}" type="presParOf" srcId="{D869F9EE-140F-A943-8F44-00A908C2B314}" destId="{5BC2408E-AD5F-3448-8C20-C30B02915726}" srcOrd="2" destOrd="0" presId="urn:microsoft.com/office/officeart/2005/8/layout/chevron1"/>
    <dgm:cxn modelId="{09D9874B-8088-554E-900B-615F1441DE3F}" type="presParOf" srcId="{D869F9EE-140F-A943-8F44-00A908C2B314}" destId="{DC811228-2BDA-E34B-AF16-FD7E77050CCD}" srcOrd="3" destOrd="0" presId="urn:microsoft.com/office/officeart/2005/8/layout/chevron1"/>
    <dgm:cxn modelId="{10648D02-5885-434D-B993-7D5022B973FF}" type="presParOf" srcId="{D869F9EE-140F-A943-8F44-00A908C2B314}" destId="{E53B61C6-0555-FB4C-9ABB-44CCF4238B6D}" srcOrd="4" destOrd="0" presId="urn:microsoft.com/office/officeart/2005/8/layout/chevron1"/>
    <dgm:cxn modelId="{DE0E244D-697E-4E45-B4A9-48CB71A4F6E1}" type="presParOf" srcId="{D869F9EE-140F-A943-8F44-00A908C2B314}" destId="{E3935BD1-765F-9C46-AF25-5C2EFFBDA6EB}" srcOrd="5" destOrd="0" presId="urn:microsoft.com/office/officeart/2005/8/layout/chevron1"/>
    <dgm:cxn modelId="{7CFC5141-4869-894D-9D82-9334022C16E9}" type="presParOf" srcId="{D869F9EE-140F-A943-8F44-00A908C2B314}" destId="{7427EDF2-4A75-DA4A-8AE6-F2C3BB86114B}" srcOrd="6" destOrd="0" presId="urn:microsoft.com/office/officeart/2005/8/layout/chevron1"/>
    <dgm:cxn modelId="{99777FA6-3270-2E44-A392-B36FD20929FB}" type="presParOf" srcId="{D869F9EE-140F-A943-8F44-00A908C2B314}" destId="{B0E16964-BD8A-B740-BFAE-199CBFCD69C3}" srcOrd="7" destOrd="0" presId="urn:microsoft.com/office/officeart/2005/8/layout/chevron1"/>
    <dgm:cxn modelId="{891BE4D7-DEFB-2B4B-BE97-7352A8D5474F}" type="presParOf" srcId="{D869F9EE-140F-A943-8F44-00A908C2B314}" destId="{F1479776-0BB9-8346-8974-92A99E54CB53}" srcOrd="8" destOrd="0" presId="urn:microsoft.com/office/officeart/2005/8/layout/chevron1"/>
  </dgm:cxnLst>
  <dgm:bg>
    <a:noFill/>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3F59B6-73FC-B649-A195-2A4D07F19675}" type="doc">
      <dgm:prSet loTypeId="urn:microsoft.com/office/officeart/2005/8/layout/chevron1" loCatId="process" qsTypeId="urn:microsoft.com/office/officeart/2005/8/quickstyle/3D4" qsCatId="3D" csTypeId="urn:microsoft.com/office/officeart/2005/8/colors/accent1_2" csCatId="accent1" phldr="1"/>
      <dgm:spPr/>
    </dgm:pt>
    <dgm:pt modelId="{39FA45AA-3F4A-A64B-BB60-F7C3A1E98EB8}">
      <dgm:prSet phldrT="[Text]"/>
      <dgm:spPr>
        <a:solidFill>
          <a:schemeClr val="accent5">
            <a:lumMod val="50000"/>
          </a:schemeClr>
        </a:solidFill>
      </dgm:spPr>
      <dgm:t>
        <a:bodyPr vert="horz"/>
        <a:lstStyle/>
        <a:p>
          <a:r>
            <a:rPr lang="en-US" dirty="0" smtClean="0"/>
            <a:t>Google Search</a:t>
          </a:r>
          <a:endParaRPr lang="en-US" dirty="0"/>
        </a:p>
      </dgm:t>
    </dgm:pt>
    <dgm:pt modelId="{C055F8D4-49DB-9442-B177-D03BDC6ED29D}" type="parTrans" cxnId="{52CE2C97-6BE7-D544-8A88-CE794843810E}">
      <dgm:prSet/>
      <dgm:spPr/>
      <dgm:t>
        <a:bodyPr/>
        <a:lstStyle/>
        <a:p>
          <a:endParaRPr lang="en-US"/>
        </a:p>
      </dgm:t>
    </dgm:pt>
    <dgm:pt modelId="{24E4D7DC-8929-FD46-950D-3584EDB566D6}" type="sibTrans" cxnId="{52CE2C97-6BE7-D544-8A88-CE794843810E}">
      <dgm:prSet/>
      <dgm:spPr/>
      <dgm:t>
        <a:bodyPr/>
        <a:lstStyle/>
        <a:p>
          <a:endParaRPr lang="en-US"/>
        </a:p>
      </dgm:t>
    </dgm:pt>
    <dgm:pt modelId="{44E0B1BE-DF1C-6D40-AC72-B409499BFBED}">
      <dgm:prSet phldrT="[Text]"/>
      <dgm:spPr>
        <a:solidFill>
          <a:srgbClr val="A9C87C">
            <a:alpha val="50000"/>
          </a:srgbClr>
        </a:solidFill>
        <a:ln>
          <a:noFill/>
        </a:ln>
      </dgm:spPr>
      <dgm:t>
        <a:bodyPr vert="horz"/>
        <a:lstStyle/>
        <a:p>
          <a:r>
            <a:rPr lang="en-US" dirty="0" smtClean="0"/>
            <a:t>Marketing Efforts </a:t>
          </a:r>
          <a:endParaRPr lang="en-US" dirty="0"/>
        </a:p>
      </dgm:t>
    </dgm:pt>
    <dgm:pt modelId="{CB1CCA50-17C8-044C-A0B7-87DEC0D721F7}" type="parTrans" cxnId="{15DC2694-888E-6943-AD65-D81FA47F7D1C}">
      <dgm:prSet/>
      <dgm:spPr/>
      <dgm:t>
        <a:bodyPr/>
        <a:lstStyle/>
        <a:p>
          <a:endParaRPr lang="en-US"/>
        </a:p>
      </dgm:t>
    </dgm:pt>
    <dgm:pt modelId="{92AB3813-FA18-8443-8CD1-9C0481E11C3C}" type="sibTrans" cxnId="{15DC2694-888E-6943-AD65-D81FA47F7D1C}">
      <dgm:prSet/>
      <dgm:spPr/>
      <dgm:t>
        <a:bodyPr/>
        <a:lstStyle/>
        <a:p>
          <a:endParaRPr lang="en-US"/>
        </a:p>
      </dgm:t>
    </dgm:pt>
    <dgm:pt modelId="{DF35B0C1-508A-1948-AB54-7BA6B8CF3B78}">
      <dgm:prSet phldrT="[Text]"/>
      <dgm:spPr>
        <a:solidFill>
          <a:srgbClr val="A9C87C">
            <a:alpha val="49000"/>
          </a:srgbClr>
        </a:solidFill>
        <a:ln>
          <a:noFill/>
        </a:ln>
      </dgm:spPr>
      <dgm:t>
        <a:bodyPr vert="horz"/>
        <a:lstStyle/>
        <a:p>
          <a:r>
            <a:rPr lang="en-US" dirty="0" smtClean="0"/>
            <a:t>Eastside Entry Strategy        </a:t>
          </a:r>
          <a:endParaRPr lang="en-US" dirty="0"/>
        </a:p>
      </dgm:t>
    </dgm:pt>
    <dgm:pt modelId="{1F399255-43B3-1249-9F6E-8EF78DA5BE75}" type="parTrans" cxnId="{EB9889C8-7F68-F946-A6CA-7D0CB483FA5B}">
      <dgm:prSet/>
      <dgm:spPr/>
      <dgm:t>
        <a:bodyPr/>
        <a:lstStyle/>
        <a:p>
          <a:endParaRPr lang="en-US"/>
        </a:p>
      </dgm:t>
    </dgm:pt>
    <dgm:pt modelId="{062359CA-8AF1-594C-97FE-4028364297FC}" type="sibTrans" cxnId="{EB9889C8-7F68-F946-A6CA-7D0CB483FA5B}">
      <dgm:prSet/>
      <dgm:spPr/>
      <dgm:t>
        <a:bodyPr/>
        <a:lstStyle/>
        <a:p>
          <a:endParaRPr lang="en-US"/>
        </a:p>
      </dgm:t>
    </dgm:pt>
    <dgm:pt modelId="{876DE905-119A-334E-B964-EC1C92BBD017}">
      <dgm:prSet phldrT="[Text]"/>
      <dgm:spPr>
        <a:solidFill>
          <a:srgbClr val="A9C87C">
            <a:alpha val="49000"/>
          </a:srgbClr>
        </a:solidFill>
        <a:ln>
          <a:noFill/>
        </a:ln>
      </dgm:spPr>
      <dgm:t>
        <a:bodyPr vert="horz"/>
        <a:lstStyle/>
        <a:p>
          <a:r>
            <a:rPr lang="en-US" dirty="0" smtClean="0"/>
            <a:t>Customer Relationship Management </a:t>
          </a:r>
          <a:endParaRPr lang="en-US" dirty="0"/>
        </a:p>
      </dgm:t>
    </dgm:pt>
    <dgm:pt modelId="{8530237D-FF6D-5D46-B20E-E90CC63D1973}" type="parTrans" cxnId="{2C44AF9A-C506-884E-97DB-61CB1B37A3D2}">
      <dgm:prSet/>
      <dgm:spPr/>
      <dgm:t>
        <a:bodyPr/>
        <a:lstStyle/>
        <a:p>
          <a:endParaRPr lang="en-US"/>
        </a:p>
      </dgm:t>
    </dgm:pt>
    <dgm:pt modelId="{E8D1ADE4-5BB8-F143-BAF6-2B21A1C5F9AE}" type="sibTrans" cxnId="{2C44AF9A-C506-884E-97DB-61CB1B37A3D2}">
      <dgm:prSet/>
      <dgm:spPr/>
      <dgm:t>
        <a:bodyPr/>
        <a:lstStyle/>
        <a:p>
          <a:endParaRPr lang="en-US"/>
        </a:p>
      </dgm:t>
    </dgm:pt>
    <dgm:pt modelId="{8B6958D6-E8CF-E446-87AF-CC254158F9E4}">
      <dgm:prSet phldrT="[Text]"/>
      <dgm:spPr>
        <a:solidFill>
          <a:srgbClr val="A9C87C">
            <a:alpha val="50000"/>
          </a:srgbClr>
        </a:solidFill>
      </dgm:spPr>
      <dgm:t>
        <a:bodyPr vert="horz"/>
        <a:lstStyle/>
        <a:p>
          <a:r>
            <a:rPr lang="en-US" dirty="0" smtClean="0"/>
            <a:t>Website Redesign </a:t>
          </a:r>
          <a:endParaRPr lang="en-US" dirty="0"/>
        </a:p>
      </dgm:t>
    </dgm:pt>
    <dgm:pt modelId="{74800D53-5C3F-1140-8528-47090F2CBB15}" type="parTrans" cxnId="{84E6993D-F3D4-924B-BF10-FC152145BA42}">
      <dgm:prSet/>
      <dgm:spPr/>
      <dgm:t>
        <a:bodyPr/>
        <a:lstStyle/>
        <a:p>
          <a:endParaRPr lang="en-US"/>
        </a:p>
      </dgm:t>
    </dgm:pt>
    <dgm:pt modelId="{59B0E156-3982-8148-81C7-729934E80D58}" type="sibTrans" cxnId="{84E6993D-F3D4-924B-BF10-FC152145BA42}">
      <dgm:prSet/>
      <dgm:spPr/>
      <dgm:t>
        <a:bodyPr/>
        <a:lstStyle/>
        <a:p>
          <a:endParaRPr lang="en-US"/>
        </a:p>
      </dgm:t>
    </dgm:pt>
    <dgm:pt modelId="{D869F9EE-140F-A943-8F44-00A908C2B314}" type="pres">
      <dgm:prSet presAssocID="{593F59B6-73FC-B649-A195-2A4D07F19675}" presName="Name0" presStyleCnt="0">
        <dgm:presLayoutVars>
          <dgm:dir/>
          <dgm:animLvl val="lvl"/>
          <dgm:resizeHandles val="exact"/>
        </dgm:presLayoutVars>
      </dgm:prSet>
      <dgm:spPr/>
    </dgm:pt>
    <dgm:pt modelId="{80A04285-5C41-004C-8BAC-524CA7C755AD}" type="pres">
      <dgm:prSet presAssocID="{39FA45AA-3F4A-A64B-BB60-F7C3A1E98EB8}" presName="parTxOnly" presStyleLbl="node1" presStyleIdx="0" presStyleCnt="5" custLinFactNeighborX="-1124" custLinFactNeighborY="3019">
        <dgm:presLayoutVars>
          <dgm:chMax val="0"/>
          <dgm:chPref val="0"/>
          <dgm:bulletEnabled val="1"/>
        </dgm:presLayoutVars>
      </dgm:prSet>
      <dgm:spPr/>
      <dgm:t>
        <a:bodyPr/>
        <a:lstStyle/>
        <a:p>
          <a:endParaRPr lang="en-US"/>
        </a:p>
      </dgm:t>
    </dgm:pt>
    <dgm:pt modelId="{78DB17A1-8AE3-A940-A6BA-E669E4741D5F}" type="pres">
      <dgm:prSet presAssocID="{24E4D7DC-8929-FD46-950D-3584EDB566D6}" presName="parTxOnlySpace" presStyleCnt="0"/>
      <dgm:spPr/>
    </dgm:pt>
    <dgm:pt modelId="{5BC2408E-AD5F-3448-8C20-C30B02915726}" type="pres">
      <dgm:prSet presAssocID="{8B6958D6-E8CF-E446-87AF-CC254158F9E4}" presName="parTxOnly" presStyleLbl="node1" presStyleIdx="1" presStyleCnt="5">
        <dgm:presLayoutVars>
          <dgm:chMax val="0"/>
          <dgm:chPref val="0"/>
          <dgm:bulletEnabled val="1"/>
        </dgm:presLayoutVars>
      </dgm:prSet>
      <dgm:spPr/>
      <dgm:t>
        <a:bodyPr/>
        <a:lstStyle/>
        <a:p>
          <a:endParaRPr lang="en-US"/>
        </a:p>
      </dgm:t>
    </dgm:pt>
    <dgm:pt modelId="{DC811228-2BDA-E34B-AF16-FD7E77050CCD}" type="pres">
      <dgm:prSet presAssocID="{59B0E156-3982-8148-81C7-729934E80D58}" presName="parTxOnlySpace" presStyleCnt="0"/>
      <dgm:spPr/>
    </dgm:pt>
    <dgm:pt modelId="{E53B61C6-0555-FB4C-9ABB-44CCF4238B6D}" type="pres">
      <dgm:prSet presAssocID="{44E0B1BE-DF1C-6D40-AC72-B409499BFBED}" presName="parTxOnly" presStyleLbl="node1" presStyleIdx="2" presStyleCnt="5">
        <dgm:presLayoutVars>
          <dgm:chMax val="0"/>
          <dgm:chPref val="0"/>
          <dgm:bulletEnabled val="1"/>
        </dgm:presLayoutVars>
      </dgm:prSet>
      <dgm:spPr/>
      <dgm:t>
        <a:bodyPr/>
        <a:lstStyle/>
        <a:p>
          <a:endParaRPr lang="en-US"/>
        </a:p>
      </dgm:t>
    </dgm:pt>
    <dgm:pt modelId="{E3935BD1-765F-9C46-AF25-5C2EFFBDA6EB}" type="pres">
      <dgm:prSet presAssocID="{92AB3813-FA18-8443-8CD1-9C0481E11C3C}" presName="parTxOnlySpace" presStyleCnt="0"/>
      <dgm:spPr/>
    </dgm:pt>
    <dgm:pt modelId="{7427EDF2-4A75-DA4A-8AE6-F2C3BB86114B}" type="pres">
      <dgm:prSet presAssocID="{DF35B0C1-508A-1948-AB54-7BA6B8CF3B78}" presName="parTxOnly" presStyleLbl="node1" presStyleIdx="3" presStyleCnt="5">
        <dgm:presLayoutVars>
          <dgm:chMax val="0"/>
          <dgm:chPref val="0"/>
          <dgm:bulletEnabled val="1"/>
        </dgm:presLayoutVars>
      </dgm:prSet>
      <dgm:spPr/>
      <dgm:t>
        <a:bodyPr/>
        <a:lstStyle/>
        <a:p>
          <a:endParaRPr lang="en-US"/>
        </a:p>
      </dgm:t>
    </dgm:pt>
    <dgm:pt modelId="{B0E16964-BD8A-B740-BFAE-199CBFCD69C3}" type="pres">
      <dgm:prSet presAssocID="{062359CA-8AF1-594C-97FE-4028364297FC}" presName="parTxOnlySpace" presStyleCnt="0"/>
      <dgm:spPr/>
    </dgm:pt>
    <dgm:pt modelId="{F1479776-0BB9-8346-8974-92A99E54CB53}" type="pres">
      <dgm:prSet presAssocID="{876DE905-119A-334E-B964-EC1C92BBD017}" presName="parTxOnly" presStyleLbl="node1" presStyleIdx="4" presStyleCnt="5">
        <dgm:presLayoutVars>
          <dgm:chMax val="0"/>
          <dgm:chPref val="0"/>
          <dgm:bulletEnabled val="1"/>
        </dgm:presLayoutVars>
      </dgm:prSet>
      <dgm:spPr/>
      <dgm:t>
        <a:bodyPr/>
        <a:lstStyle/>
        <a:p>
          <a:endParaRPr lang="en-US"/>
        </a:p>
      </dgm:t>
    </dgm:pt>
  </dgm:ptLst>
  <dgm:cxnLst>
    <dgm:cxn modelId="{15DC2694-888E-6943-AD65-D81FA47F7D1C}" srcId="{593F59B6-73FC-B649-A195-2A4D07F19675}" destId="{44E0B1BE-DF1C-6D40-AC72-B409499BFBED}" srcOrd="2" destOrd="0" parTransId="{CB1CCA50-17C8-044C-A0B7-87DEC0D721F7}" sibTransId="{92AB3813-FA18-8443-8CD1-9C0481E11C3C}"/>
    <dgm:cxn modelId="{52CE2C97-6BE7-D544-8A88-CE794843810E}" srcId="{593F59B6-73FC-B649-A195-2A4D07F19675}" destId="{39FA45AA-3F4A-A64B-BB60-F7C3A1E98EB8}" srcOrd="0" destOrd="0" parTransId="{C055F8D4-49DB-9442-B177-D03BDC6ED29D}" sibTransId="{24E4D7DC-8929-FD46-950D-3584EDB566D6}"/>
    <dgm:cxn modelId="{D06802D2-6526-F74E-8183-E9BA199DE88B}" type="presOf" srcId="{44E0B1BE-DF1C-6D40-AC72-B409499BFBED}" destId="{E53B61C6-0555-FB4C-9ABB-44CCF4238B6D}" srcOrd="0" destOrd="0" presId="urn:microsoft.com/office/officeart/2005/8/layout/chevron1"/>
    <dgm:cxn modelId="{5694B476-55C6-9C41-B0F2-37CB23EAE949}" type="presOf" srcId="{39FA45AA-3F4A-A64B-BB60-F7C3A1E98EB8}" destId="{80A04285-5C41-004C-8BAC-524CA7C755AD}" srcOrd="0" destOrd="0" presId="urn:microsoft.com/office/officeart/2005/8/layout/chevron1"/>
    <dgm:cxn modelId="{0C4D596D-7800-0C43-B776-42DC19F2D683}" type="presOf" srcId="{DF35B0C1-508A-1948-AB54-7BA6B8CF3B78}" destId="{7427EDF2-4A75-DA4A-8AE6-F2C3BB86114B}" srcOrd="0" destOrd="0" presId="urn:microsoft.com/office/officeart/2005/8/layout/chevron1"/>
    <dgm:cxn modelId="{84E6993D-F3D4-924B-BF10-FC152145BA42}" srcId="{593F59B6-73FC-B649-A195-2A4D07F19675}" destId="{8B6958D6-E8CF-E446-87AF-CC254158F9E4}" srcOrd="1" destOrd="0" parTransId="{74800D53-5C3F-1140-8528-47090F2CBB15}" sibTransId="{59B0E156-3982-8148-81C7-729934E80D58}"/>
    <dgm:cxn modelId="{E5AB2BA8-3C97-DC4F-B5E7-AD1C5592AAB9}" type="presOf" srcId="{8B6958D6-E8CF-E446-87AF-CC254158F9E4}" destId="{5BC2408E-AD5F-3448-8C20-C30B02915726}" srcOrd="0" destOrd="0" presId="urn:microsoft.com/office/officeart/2005/8/layout/chevron1"/>
    <dgm:cxn modelId="{2C44AF9A-C506-884E-97DB-61CB1B37A3D2}" srcId="{593F59B6-73FC-B649-A195-2A4D07F19675}" destId="{876DE905-119A-334E-B964-EC1C92BBD017}" srcOrd="4" destOrd="0" parTransId="{8530237D-FF6D-5D46-B20E-E90CC63D1973}" sibTransId="{E8D1ADE4-5BB8-F143-BAF6-2B21A1C5F9AE}"/>
    <dgm:cxn modelId="{426FE4A5-5A71-B64F-ADA0-C37AFDEC69F2}" type="presOf" srcId="{876DE905-119A-334E-B964-EC1C92BBD017}" destId="{F1479776-0BB9-8346-8974-92A99E54CB53}" srcOrd="0" destOrd="0" presId="urn:microsoft.com/office/officeart/2005/8/layout/chevron1"/>
    <dgm:cxn modelId="{34043A3E-9476-E149-8014-A7241E0ADDCE}" type="presOf" srcId="{593F59B6-73FC-B649-A195-2A4D07F19675}" destId="{D869F9EE-140F-A943-8F44-00A908C2B314}" srcOrd="0" destOrd="0" presId="urn:microsoft.com/office/officeart/2005/8/layout/chevron1"/>
    <dgm:cxn modelId="{EB9889C8-7F68-F946-A6CA-7D0CB483FA5B}" srcId="{593F59B6-73FC-B649-A195-2A4D07F19675}" destId="{DF35B0C1-508A-1948-AB54-7BA6B8CF3B78}" srcOrd="3" destOrd="0" parTransId="{1F399255-43B3-1249-9F6E-8EF78DA5BE75}" sibTransId="{062359CA-8AF1-594C-97FE-4028364297FC}"/>
    <dgm:cxn modelId="{7B2FD1B7-C534-8447-845B-7D05702B365F}" type="presParOf" srcId="{D869F9EE-140F-A943-8F44-00A908C2B314}" destId="{80A04285-5C41-004C-8BAC-524CA7C755AD}" srcOrd="0" destOrd="0" presId="urn:microsoft.com/office/officeart/2005/8/layout/chevron1"/>
    <dgm:cxn modelId="{F0E7D47C-2C62-874C-8089-B4A50FF50D5A}" type="presParOf" srcId="{D869F9EE-140F-A943-8F44-00A908C2B314}" destId="{78DB17A1-8AE3-A940-A6BA-E669E4741D5F}" srcOrd="1" destOrd="0" presId="urn:microsoft.com/office/officeart/2005/8/layout/chevron1"/>
    <dgm:cxn modelId="{F48FC498-2CCF-924C-B208-D39CBDBE0AD2}" type="presParOf" srcId="{D869F9EE-140F-A943-8F44-00A908C2B314}" destId="{5BC2408E-AD5F-3448-8C20-C30B02915726}" srcOrd="2" destOrd="0" presId="urn:microsoft.com/office/officeart/2005/8/layout/chevron1"/>
    <dgm:cxn modelId="{9C693D0A-7106-F445-9FED-62904652F6FF}" type="presParOf" srcId="{D869F9EE-140F-A943-8F44-00A908C2B314}" destId="{DC811228-2BDA-E34B-AF16-FD7E77050CCD}" srcOrd="3" destOrd="0" presId="urn:microsoft.com/office/officeart/2005/8/layout/chevron1"/>
    <dgm:cxn modelId="{7F5B97ED-BFB3-C947-B89A-5D01C9ED6071}" type="presParOf" srcId="{D869F9EE-140F-A943-8F44-00A908C2B314}" destId="{E53B61C6-0555-FB4C-9ABB-44CCF4238B6D}" srcOrd="4" destOrd="0" presId="urn:microsoft.com/office/officeart/2005/8/layout/chevron1"/>
    <dgm:cxn modelId="{E2B00C99-A76C-374D-AF87-8FBEEF2F4251}" type="presParOf" srcId="{D869F9EE-140F-A943-8F44-00A908C2B314}" destId="{E3935BD1-765F-9C46-AF25-5C2EFFBDA6EB}" srcOrd="5" destOrd="0" presId="urn:microsoft.com/office/officeart/2005/8/layout/chevron1"/>
    <dgm:cxn modelId="{1A56C38F-864B-0A4A-8CAC-EED13F602483}" type="presParOf" srcId="{D869F9EE-140F-A943-8F44-00A908C2B314}" destId="{7427EDF2-4A75-DA4A-8AE6-F2C3BB86114B}" srcOrd="6" destOrd="0" presId="urn:microsoft.com/office/officeart/2005/8/layout/chevron1"/>
    <dgm:cxn modelId="{5DFD46C3-FCA7-F846-9CD1-A2703EA6569C}" type="presParOf" srcId="{D869F9EE-140F-A943-8F44-00A908C2B314}" destId="{B0E16964-BD8A-B740-BFAE-199CBFCD69C3}" srcOrd="7" destOrd="0" presId="urn:microsoft.com/office/officeart/2005/8/layout/chevron1"/>
    <dgm:cxn modelId="{356E0537-148F-4A42-9773-40A6F01AC81A}" type="presParOf" srcId="{D869F9EE-140F-A943-8F44-00A908C2B314}" destId="{F1479776-0BB9-8346-8974-92A99E54CB53}" srcOrd="8" destOrd="0" presId="urn:microsoft.com/office/officeart/2005/8/layout/chevron1"/>
  </dgm:cxnLst>
  <dgm:bg>
    <a:noFill/>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3F59B6-73FC-B649-A195-2A4D07F19675}" type="doc">
      <dgm:prSet loTypeId="urn:microsoft.com/office/officeart/2005/8/layout/chevron1" loCatId="process" qsTypeId="urn:microsoft.com/office/officeart/2005/8/quickstyle/3D4" qsCatId="3D" csTypeId="urn:microsoft.com/office/officeart/2005/8/colors/accent1_2" csCatId="accent1" phldr="1"/>
      <dgm:spPr/>
    </dgm:pt>
    <dgm:pt modelId="{39FA45AA-3F4A-A64B-BB60-F7C3A1E98EB8}">
      <dgm:prSet phldrT="[Text]"/>
      <dgm:spPr>
        <a:solidFill>
          <a:srgbClr val="A9C87C"/>
        </a:solidFill>
      </dgm:spPr>
      <dgm:t>
        <a:bodyPr vert="horz"/>
        <a:lstStyle/>
        <a:p>
          <a:r>
            <a:rPr lang="en-US" dirty="0" smtClean="0"/>
            <a:t>Google Search</a:t>
          </a:r>
          <a:endParaRPr lang="en-US" dirty="0"/>
        </a:p>
      </dgm:t>
    </dgm:pt>
    <dgm:pt modelId="{C055F8D4-49DB-9442-B177-D03BDC6ED29D}" type="parTrans" cxnId="{52CE2C97-6BE7-D544-8A88-CE794843810E}">
      <dgm:prSet/>
      <dgm:spPr/>
      <dgm:t>
        <a:bodyPr/>
        <a:lstStyle/>
        <a:p>
          <a:endParaRPr lang="en-US"/>
        </a:p>
      </dgm:t>
    </dgm:pt>
    <dgm:pt modelId="{24E4D7DC-8929-FD46-950D-3584EDB566D6}" type="sibTrans" cxnId="{52CE2C97-6BE7-D544-8A88-CE794843810E}">
      <dgm:prSet/>
      <dgm:spPr/>
      <dgm:t>
        <a:bodyPr/>
        <a:lstStyle/>
        <a:p>
          <a:endParaRPr lang="en-US"/>
        </a:p>
      </dgm:t>
    </dgm:pt>
    <dgm:pt modelId="{44E0B1BE-DF1C-6D40-AC72-B409499BFBED}">
      <dgm:prSet phldrT="[Text]"/>
      <dgm:spPr>
        <a:solidFill>
          <a:srgbClr val="A9C87C">
            <a:alpha val="50000"/>
          </a:srgbClr>
        </a:solidFill>
        <a:ln>
          <a:noFill/>
        </a:ln>
      </dgm:spPr>
      <dgm:t>
        <a:bodyPr vert="horz"/>
        <a:lstStyle/>
        <a:p>
          <a:r>
            <a:rPr lang="en-US" dirty="0" smtClean="0"/>
            <a:t>Marketing Efforts </a:t>
          </a:r>
          <a:endParaRPr lang="en-US" dirty="0"/>
        </a:p>
      </dgm:t>
    </dgm:pt>
    <dgm:pt modelId="{CB1CCA50-17C8-044C-A0B7-87DEC0D721F7}" type="parTrans" cxnId="{15DC2694-888E-6943-AD65-D81FA47F7D1C}">
      <dgm:prSet/>
      <dgm:spPr/>
      <dgm:t>
        <a:bodyPr/>
        <a:lstStyle/>
        <a:p>
          <a:endParaRPr lang="en-US"/>
        </a:p>
      </dgm:t>
    </dgm:pt>
    <dgm:pt modelId="{92AB3813-FA18-8443-8CD1-9C0481E11C3C}" type="sibTrans" cxnId="{15DC2694-888E-6943-AD65-D81FA47F7D1C}">
      <dgm:prSet/>
      <dgm:spPr/>
      <dgm:t>
        <a:bodyPr/>
        <a:lstStyle/>
        <a:p>
          <a:endParaRPr lang="en-US"/>
        </a:p>
      </dgm:t>
    </dgm:pt>
    <dgm:pt modelId="{DF35B0C1-508A-1948-AB54-7BA6B8CF3B78}">
      <dgm:prSet phldrT="[Text]"/>
      <dgm:spPr>
        <a:solidFill>
          <a:srgbClr val="A9C87C">
            <a:alpha val="49000"/>
          </a:srgbClr>
        </a:solidFill>
        <a:ln>
          <a:noFill/>
        </a:ln>
      </dgm:spPr>
      <dgm:t>
        <a:bodyPr vert="horz"/>
        <a:lstStyle/>
        <a:p>
          <a:r>
            <a:rPr lang="en-US" dirty="0" smtClean="0"/>
            <a:t>Eastside Entry Strategy        </a:t>
          </a:r>
          <a:endParaRPr lang="en-US" dirty="0"/>
        </a:p>
      </dgm:t>
    </dgm:pt>
    <dgm:pt modelId="{1F399255-43B3-1249-9F6E-8EF78DA5BE75}" type="parTrans" cxnId="{EB9889C8-7F68-F946-A6CA-7D0CB483FA5B}">
      <dgm:prSet/>
      <dgm:spPr/>
      <dgm:t>
        <a:bodyPr/>
        <a:lstStyle/>
        <a:p>
          <a:endParaRPr lang="en-US"/>
        </a:p>
      </dgm:t>
    </dgm:pt>
    <dgm:pt modelId="{062359CA-8AF1-594C-97FE-4028364297FC}" type="sibTrans" cxnId="{EB9889C8-7F68-F946-A6CA-7D0CB483FA5B}">
      <dgm:prSet/>
      <dgm:spPr/>
      <dgm:t>
        <a:bodyPr/>
        <a:lstStyle/>
        <a:p>
          <a:endParaRPr lang="en-US"/>
        </a:p>
      </dgm:t>
    </dgm:pt>
    <dgm:pt modelId="{876DE905-119A-334E-B964-EC1C92BBD017}">
      <dgm:prSet phldrT="[Text]"/>
      <dgm:spPr>
        <a:solidFill>
          <a:srgbClr val="A9C87C">
            <a:alpha val="49000"/>
          </a:srgbClr>
        </a:solidFill>
        <a:ln>
          <a:noFill/>
        </a:ln>
      </dgm:spPr>
      <dgm:t>
        <a:bodyPr vert="horz"/>
        <a:lstStyle/>
        <a:p>
          <a:r>
            <a:rPr lang="en-US" dirty="0" smtClean="0"/>
            <a:t>Customer Relationship Management </a:t>
          </a:r>
          <a:endParaRPr lang="en-US" dirty="0"/>
        </a:p>
      </dgm:t>
    </dgm:pt>
    <dgm:pt modelId="{8530237D-FF6D-5D46-B20E-E90CC63D1973}" type="parTrans" cxnId="{2C44AF9A-C506-884E-97DB-61CB1B37A3D2}">
      <dgm:prSet/>
      <dgm:spPr/>
      <dgm:t>
        <a:bodyPr/>
        <a:lstStyle/>
        <a:p>
          <a:endParaRPr lang="en-US"/>
        </a:p>
      </dgm:t>
    </dgm:pt>
    <dgm:pt modelId="{E8D1ADE4-5BB8-F143-BAF6-2B21A1C5F9AE}" type="sibTrans" cxnId="{2C44AF9A-C506-884E-97DB-61CB1B37A3D2}">
      <dgm:prSet/>
      <dgm:spPr/>
      <dgm:t>
        <a:bodyPr/>
        <a:lstStyle/>
        <a:p>
          <a:endParaRPr lang="en-US"/>
        </a:p>
      </dgm:t>
    </dgm:pt>
    <dgm:pt modelId="{8B6958D6-E8CF-E446-87AF-CC254158F9E4}">
      <dgm:prSet phldrT="[Text]"/>
      <dgm:spPr>
        <a:solidFill>
          <a:schemeClr val="accent5">
            <a:lumMod val="50000"/>
            <a:alpha val="50000"/>
          </a:schemeClr>
        </a:solidFill>
      </dgm:spPr>
      <dgm:t>
        <a:bodyPr vert="horz"/>
        <a:lstStyle/>
        <a:p>
          <a:r>
            <a:rPr lang="en-US" dirty="0" smtClean="0"/>
            <a:t>Website Redesign </a:t>
          </a:r>
          <a:endParaRPr lang="en-US" dirty="0"/>
        </a:p>
      </dgm:t>
    </dgm:pt>
    <dgm:pt modelId="{74800D53-5C3F-1140-8528-47090F2CBB15}" type="parTrans" cxnId="{84E6993D-F3D4-924B-BF10-FC152145BA42}">
      <dgm:prSet/>
      <dgm:spPr/>
      <dgm:t>
        <a:bodyPr/>
        <a:lstStyle/>
        <a:p>
          <a:endParaRPr lang="en-US"/>
        </a:p>
      </dgm:t>
    </dgm:pt>
    <dgm:pt modelId="{59B0E156-3982-8148-81C7-729934E80D58}" type="sibTrans" cxnId="{84E6993D-F3D4-924B-BF10-FC152145BA42}">
      <dgm:prSet/>
      <dgm:spPr/>
      <dgm:t>
        <a:bodyPr/>
        <a:lstStyle/>
        <a:p>
          <a:endParaRPr lang="en-US"/>
        </a:p>
      </dgm:t>
    </dgm:pt>
    <dgm:pt modelId="{D869F9EE-140F-A943-8F44-00A908C2B314}" type="pres">
      <dgm:prSet presAssocID="{593F59B6-73FC-B649-A195-2A4D07F19675}" presName="Name0" presStyleCnt="0">
        <dgm:presLayoutVars>
          <dgm:dir/>
          <dgm:animLvl val="lvl"/>
          <dgm:resizeHandles val="exact"/>
        </dgm:presLayoutVars>
      </dgm:prSet>
      <dgm:spPr/>
    </dgm:pt>
    <dgm:pt modelId="{80A04285-5C41-004C-8BAC-524CA7C755AD}" type="pres">
      <dgm:prSet presAssocID="{39FA45AA-3F4A-A64B-BB60-F7C3A1E98EB8}" presName="parTxOnly" presStyleLbl="node1" presStyleIdx="0" presStyleCnt="5" custLinFactNeighborX="-1718" custLinFactNeighborY="0">
        <dgm:presLayoutVars>
          <dgm:chMax val="0"/>
          <dgm:chPref val="0"/>
          <dgm:bulletEnabled val="1"/>
        </dgm:presLayoutVars>
      </dgm:prSet>
      <dgm:spPr/>
      <dgm:t>
        <a:bodyPr/>
        <a:lstStyle/>
        <a:p>
          <a:endParaRPr lang="en-US"/>
        </a:p>
      </dgm:t>
    </dgm:pt>
    <dgm:pt modelId="{78DB17A1-8AE3-A940-A6BA-E669E4741D5F}" type="pres">
      <dgm:prSet presAssocID="{24E4D7DC-8929-FD46-950D-3584EDB566D6}" presName="parTxOnlySpace" presStyleCnt="0"/>
      <dgm:spPr/>
    </dgm:pt>
    <dgm:pt modelId="{5BC2408E-AD5F-3448-8C20-C30B02915726}" type="pres">
      <dgm:prSet presAssocID="{8B6958D6-E8CF-E446-87AF-CC254158F9E4}" presName="parTxOnly" presStyleLbl="node1" presStyleIdx="1" presStyleCnt="5">
        <dgm:presLayoutVars>
          <dgm:chMax val="0"/>
          <dgm:chPref val="0"/>
          <dgm:bulletEnabled val="1"/>
        </dgm:presLayoutVars>
      </dgm:prSet>
      <dgm:spPr/>
      <dgm:t>
        <a:bodyPr/>
        <a:lstStyle/>
        <a:p>
          <a:endParaRPr lang="en-US"/>
        </a:p>
      </dgm:t>
    </dgm:pt>
    <dgm:pt modelId="{DC811228-2BDA-E34B-AF16-FD7E77050CCD}" type="pres">
      <dgm:prSet presAssocID="{59B0E156-3982-8148-81C7-729934E80D58}" presName="parTxOnlySpace" presStyleCnt="0"/>
      <dgm:spPr/>
    </dgm:pt>
    <dgm:pt modelId="{E53B61C6-0555-FB4C-9ABB-44CCF4238B6D}" type="pres">
      <dgm:prSet presAssocID="{44E0B1BE-DF1C-6D40-AC72-B409499BFBED}" presName="parTxOnly" presStyleLbl="node1" presStyleIdx="2" presStyleCnt="5">
        <dgm:presLayoutVars>
          <dgm:chMax val="0"/>
          <dgm:chPref val="0"/>
          <dgm:bulletEnabled val="1"/>
        </dgm:presLayoutVars>
      </dgm:prSet>
      <dgm:spPr/>
      <dgm:t>
        <a:bodyPr/>
        <a:lstStyle/>
        <a:p>
          <a:endParaRPr lang="en-US"/>
        </a:p>
      </dgm:t>
    </dgm:pt>
    <dgm:pt modelId="{E3935BD1-765F-9C46-AF25-5C2EFFBDA6EB}" type="pres">
      <dgm:prSet presAssocID="{92AB3813-FA18-8443-8CD1-9C0481E11C3C}" presName="parTxOnlySpace" presStyleCnt="0"/>
      <dgm:spPr/>
    </dgm:pt>
    <dgm:pt modelId="{7427EDF2-4A75-DA4A-8AE6-F2C3BB86114B}" type="pres">
      <dgm:prSet presAssocID="{DF35B0C1-508A-1948-AB54-7BA6B8CF3B78}" presName="parTxOnly" presStyleLbl="node1" presStyleIdx="3" presStyleCnt="5">
        <dgm:presLayoutVars>
          <dgm:chMax val="0"/>
          <dgm:chPref val="0"/>
          <dgm:bulletEnabled val="1"/>
        </dgm:presLayoutVars>
      </dgm:prSet>
      <dgm:spPr/>
      <dgm:t>
        <a:bodyPr/>
        <a:lstStyle/>
        <a:p>
          <a:endParaRPr lang="en-US"/>
        </a:p>
      </dgm:t>
    </dgm:pt>
    <dgm:pt modelId="{B0E16964-BD8A-B740-BFAE-199CBFCD69C3}" type="pres">
      <dgm:prSet presAssocID="{062359CA-8AF1-594C-97FE-4028364297FC}" presName="parTxOnlySpace" presStyleCnt="0"/>
      <dgm:spPr/>
    </dgm:pt>
    <dgm:pt modelId="{F1479776-0BB9-8346-8974-92A99E54CB53}" type="pres">
      <dgm:prSet presAssocID="{876DE905-119A-334E-B964-EC1C92BBD017}" presName="parTxOnly" presStyleLbl="node1" presStyleIdx="4" presStyleCnt="5">
        <dgm:presLayoutVars>
          <dgm:chMax val="0"/>
          <dgm:chPref val="0"/>
          <dgm:bulletEnabled val="1"/>
        </dgm:presLayoutVars>
      </dgm:prSet>
      <dgm:spPr/>
      <dgm:t>
        <a:bodyPr/>
        <a:lstStyle/>
        <a:p>
          <a:endParaRPr lang="en-US"/>
        </a:p>
      </dgm:t>
    </dgm:pt>
  </dgm:ptLst>
  <dgm:cxnLst>
    <dgm:cxn modelId="{15DC2694-888E-6943-AD65-D81FA47F7D1C}" srcId="{593F59B6-73FC-B649-A195-2A4D07F19675}" destId="{44E0B1BE-DF1C-6D40-AC72-B409499BFBED}" srcOrd="2" destOrd="0" parTransId="{CB1CCA50-17C8-044C-A0B7-87DEC0D721F7}" sibTransId="{92AB3813-FA18-8443-8CD1-9C0481E11C3C}"/>
    <dgm:cxn modelId="{52CE2C97-6BE7-D544-8A88-CE794843810E}" srcId="{593F59B6-73FC-B649-A195-2A4D07F19675}" destId="{39FA45AA-3F4A-A64B-BB60-F7C3A1E98EB8}" srcOrd="0" destOrd="0" parTransId="{C055F8D4-49DB-9442-B177-D03BDC6ED29D}" sibTransId="{24E4D7DC-8929-FD46-950D-3584EDB566D6}"/>
    <dgm:cxn modelId="{8A85302D-C8D3-3C4B-ACA1-2C4D91EFEB2D}" type="presOf" srcId="{8B6958D6-E8CF-E446-87AF-CC254158F9E4}" destId="{5BC2408E-AD5F-3448-8C20-C30B02915726}" srcOrd="0" destOrd="0" presId="urn:microsoft.com/office/officeart/2005/8/layout/chevron1"/>
    <dgm:cxn modelId="{84E6993D-F3D4-924B-BF10-FC152145BA42}" srcId="{593F59B6-73FC-B649-A195-2A4D07F19675}" destId="{8B6958D6-E8CF-E446-87AF-CC254158F9E4}" srcOrd="1" destOrd="0" parTransId="{74800D53-5C3F-1140-8528-47090F2CBB15}" sibTransId="{59B0E156-3982-8148-81C7-729934E80D58}"/>
    <dgm:cxn modelId="{BE99D0F3-A12F-A840-A91F-39A3E04A11EC}" type="presOf" srcId="{876DE905-119A-334E-B964-EC1C92BBD017}" destId="{F1479776-0BB9-8346-8974-92A99E54CB53}" srcOrd="0" destOrd="0" presId="urn:microsoft.com/office/officeart/2005/8/layout/chevron1"/>
    <dgm:cxn modelId="{B2E82FE4-AD61-DC43-9F9D-76D20983393A}" type="presOf" srcId="{44E0B1BE-DF1C-6D40-AC72-B409499BFBED}" destId="{E53B61C6-0555-FB4C-9ABB-44CCF4238B6D}" srcOrd="0" destOrd="0" presId="urn:microsoft.com/office/officeart/2005/8/layout/chevron1"/>
    <dgm:cxn modelId="{2C44AF9A-C506-884E-97DB-61CB1B37A3D2}" srcId="{593F59B6-73FC-B649-A195-2A4D07F19675}" destId="{876DE905-119A-334E-B964-EC1C92BBD017}" srcOrd="4" destOrd="0" parTransId="{8530237D-FF6D-5D46-B20E-E90CC63D1973}" sibTransId="{E8D1ADE4-5BB8-F143-BAF6-2B21A1C5F9AE}"/>
    <dgm:cxn modelId="{58FD9197-F918-0146-886C-7C29A5539707}" type="presOf" srcId="{593F59B6-73FC-B649-A195-2A4D07F19675}" destId="{D869F9EE-140F-A943-8F44-00A908C2B314}" srcOrd="0" destOrd="0" presId="urn:microsoft.com/office/officeart/2005/8/layout/chevron1"/>
    <dgm:cxn modelId="{EB9889C8-7F68-F946-A6CA-7D0CB483FA5B}" srcId="{593F59B6-73FC-B649-A195-2A4D07F19675}" destId="{DF35B0C1-508A-1948-AB54-7BA6B8CF3B78}" srcOrd="3" destOrd="0" parTransId="{1F399255-43B3-1249-9F6E-8EF78DA5BE75}" sibTransId="{062359CA-8AF1-594C-97FE-4028364297FC}"/>
    <dgm:cxn modelId="{F4000F7F-B835-FC42-9D7C-19B684AE318D}" type="presOf" srcId="{39FA45AA-3F4A-A64B-BB60-F7C3A1E98EB8}" destId="{80A04285-5C41-004C-8BAC-524CA7C755AD}" srcOrd="0" destOrd="0" presId="urn:microsoft.com/office/officeart/2005/8/layout/chevron1"/>
    <dgm:cxn modelId="{54E37254-2CCE-634E-A31B-D02AEF371F03}" type="presOf" srcId="{DF35B0C1-508A-1948-AB54-7BA6B8CF3B78}" destId="{7427EDF2-4A75-DA4A-8AE6-F2C3BB86114B}" srcOrd="0" destOrd="0" presId="urn:microsoft.com/office/officeart/2005/8/layout/chevron1"/>
    <dgm:cxn modelId="{EE810763-B6C0-8947-B450-5B953340BD37}" type="presParOf" srcId="{D869F9EE-140F-A943-8F44-00A908C2B314}" destId="{80A04285-5C41-004C-8BAC-524CA7C755AD}" srcOrd="0" destOrd="0" presId="urn:microsoft.com/office/officeart/2005/8/layout/chevron1"/>
    <dgm:cxn modelId="{BC8B1C49-AE03-F34A-BE00-A721DD0B34D9}" type="presParOf" srcId="{D869F9EE-140F-A943-8F44-00A908C2B314}" destId="{78DB17A1-8AE3-A940-A6BA-E669E4741D5F}" srcOrd="1" destOrd="0" presId="urn:microsoft.com/office/officeart/2005/8/layout/chevron1"/>
    <dgm:cxn modelId="{0177B683-3B08-4642-89D5-DF76D31C1C94}" type="presParOf" srcId="{D869F9EE-140F-A943-8F44-00A908C2B314}" destId="{5BC2408E-AD5F-3448-8C20-C30B02915726}" srcOrd="2" destOrd="0" presId="urn:microsoft.com/office/officeart/2005/8/layout/chevron1"/>
    <dgm:cxn modelId="{1FC4F697-FBF5-654F-81A5-1814F98B534D}" type="presParOf" srcId="{D869F9EE-140F-A943-8F44-00A908C2B314}" destId="{DC811228-2BDA-E34B-AF16-FD7E77050CCD}" srcOrd="3" destOrd="0" presId="urn:microsoft.com/office/officeart/2005/8/layout/chevron1"/>
    <dgm:cxn modelId="{1B315DE3-3E81-9C43-A5AF-F9AA124670E5}" type="presParOf" srcId="{D869F9EE-140F-A943-8F44-00A908C2B314}" destId="{E53B61C6-0555-FB4C-9ABB-44CCF4238B6D}" srcOrd="4" destOrd="0" presId="urn:microsoft.com/office/officeart/2005/8/layout/chevron1"/>
    <dgm:cxn modelId="{88DB86AB-41F4-FC47-B216-7E8843039B78}" type="presParOf" srcId="{D869F9EE-140F-A943-8F44-00A908C2B314}" destId="{E3935BD1-765F-9C46-AF25-5C2EFFBDA6EB}" srcOrd="5" destOrd="0" presId="urn:microsoft.com/office/officeart/2005/8/layout/chevron1"/>
    <dgm:cxn modelId="{DBE34EF3-640F-5F48-BF4C-F6CB0C2B7F58}" type="presParOf" srcId="{D869F9EE-140F-A943-8F44-00A908C2B314}" destId="{7427EDF2-4A75-DA4A-8AE6-F2C3BB86114B}" srcOrd="6" destOrd="0" presId="urn:microsoft.com/office/officeart/2005/8/layout/chevron1"/>
    <dgm:cxn modelId="{C7C881B7-63B4-4646-948F-158C3BC95BCC}" type="presParOf" srcId="{D869F9EE-140F-A943-8F44-00A908C2B314}" destId="{B0E16964-BD8A-B740-BFAE-199CBFCD69C3}" srcOrd="7" destOrd="0" presId="urn:microsoft.com/office/officeart/2005/8/layout/chevron1"/>
    <dgm:cxn modelId="{0178C2A2-9A48-BF45-A02B-CF54B3FDAF14}" type="presParOf" srcId="{D869F9EE-140F-A943-8F44-00A908C2B314}" destId="{F1479776-0BB9-8346-8974-92A99E54CB53}" srcOrd="8" destOrd="0" presId="urn:microsoft.com/office/officeart/2005/8/layout/chevron1"/>
  </dgm:cxnLst>
  <dgm:bg>
    <a:noFill/>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3F59B6-73FC-B649-A195-2A4D07F19675}" type="doc">
      <dgm:prSet loTypeId="urn:microsoft.com/office/officeart/2005/8/layout/chevron1" loCatId="process" qsTypeId="urn:microsoft.com/office/officeart/2005/8/quickstyle/3D4" qsCatId="3D" csTypeId="urn:microsoft.com/office/officeart/2005/8/colors/accent1_2" csCatId="accent1" phldr="1"/>
      <dgm:spPr/>
    </dgm:pt>
    <dgm:pt modelId="{39FA45AA-3F4A-A64B-BB60-F7C3A1E98EB8}">
      <dgm:prSet phldrT="[Text]"/>
      <dgm:spPr>
        <a:solidFill>
          <a:srgbClr val="A9C87C"/>
        </a:solidFill>
      </dgm:spPr>
      <dgm:t>
        <a:bodyPr vert="horz"/>
        <a:lstStyle/>
        <a:p>
          <a:r>
            <a:rPr lang="en-US" dirty="0" smtClean="0"/>
            <a:t>Google Search</a:t>
          </a:r>
          <a:endParaRPr lang="en-US" dirty="0"/>
        </a:p>
      </dgm:t>
    </dgm:pt>
    <dgm:pt modelId="{C055F8D4-49DB-9442-B177-D03BDC6ED29D}" type="parTrans" cxnId="{52CE2C97-6BE7-D544-8A88-CE794843810E}">
      <dgm:prSet/>
      <dgm:spPr/>
      <dgm:t>
        <a:bodyPr/>
        <a:lstStyle/>
        <a:p>
          <a:endParaRPr lang="en-US"/>
        </a:p>
      </dgm:t>
    </dgm:pt>
    <dgm:pt modelId="{24E4D7DC-8929-FD46-950D-3584EDB566D6}" type="sibTrans" cxnId="{52CE2C97-6BE7-D544-8A88-CE794843810E}">
      <dgm:prSet/>
      <dgm:spPr/>
      <dgm:t>
        <a:bodyPr/>
        <a:lstStyle/>
        <a:p>
          <a:endParaRPr lang="en-US"/>
        </a:p>
      </dgm:t>
    </dgm:pt>
    <dgm:pt modelId="{44E0B1BE-DF1C-6D40-AC72-B409499BFBED}">
      <dgm:prSet phldrT="[Text]"/>
      <dgm:spPr>
        <a:solidFill>
          <a:srgbClr val="A9C87C">
            <a:alpha val="50000"/>
          </a:srgbClr>
        </a:solidFill>
        <a:ln>
          <a:noFill/>
        </a:ln>
      </dgm:spPr>
      <dgm:t>
        <a:bodyPr vert="horz"/>
        <a:lstStyle/>
        <a:p>
          <a:r>
            <a:rPr lang="en-US" dirty="0" smtClean="0"/>
            <a:t>Marketing Efforts </a:t>
          </a:r>
          <a:endParaRPr lang="en-US" dirty="0"/>
        </a:p>
      </dgm:t>
    </dgm:pt>
    <dgm:pt modelId="{CB1CCA50-17C8-044C-A0B7-87DEC0D721F7}" type="parTrans" cxnId="{15DC2694-888E-6943-AD65-D81FA47F7D1C}">
      <dgm:prSet/>
      <dgm:spPr/>
      <dgm:t>
        <a:bodyPr/>
        <a:lstStyle/>
        <a:p>
          <a:endParaRPr lang="en-US"/>
        </a:p>
      </dgm:t>
    </dgm:pt>
    <dgm:pt modelId="{92AB3813-FA18-8443-8CD1-9C0481E11C3C}" type="sibTrans" cxnId="{15DC2694-888E-6943-AD65-D81FA47F7D1C}">
      <dgm:prSet/>
      <dgm:spPr/>
      <dgm:t>
        <a:bodyPr/>
        <a:lstStyle/>
        <a:p>
          <a:endParaRPr lang="en-US"/>
        </a:p>
      </dgm:t>
    </dgm:pt>
    <dgm:pt modelId="{DF35B0C1-508A-1948-AB54-7BA6B8CF3B78}">
      <dgm:prSet phldrT="[Text]"/>
      <dgm:spPr>
        <a:solidFill>
          <a:srgbClr val="A9C87C">
            <a:alpha val="49000"/>
          </a:srgbClr>
        </a:solidFill>
        <a:ln>
          <a:noFill/>
        </a:ln>
      </dgm:spPr>
      <dgm:t>
        <a:bodyPr vert="horz"/>
        <a:lstStyle/>
        <a:p>
          <a:r>
            <a:rPr lang="en-US" dirty="0" smtClean="0"/>
            <a:t>Eastside Entry Strategy        </a:t>
          </a:r>
          <a:endParaRPr lang="en-US" dirty="0"/>
        </a:p>
      </dgm:t>
    </dgm:pt>
    <dgm:pt modelId="{1F399255-43B3-1249-9F6E-8EF78DA5BE75}" type="parTrans" cxnId="{EB9889C8-7F68-F946-A6CA-7D0CB483FA5B}">
      <dgm:prSet/>
      <dgm:spPr/>
      <dgm:t>
        <a:bodyPr/>
        <a:lstStyle/>
        <a:p>
          <a:endParaRPr lang="en-US"/>
        </a:p>
      </dgm:t>
    </dgm:pt>
    <dgm:pt modelId="{062359CA-8AF1-594C-97FE-4028364297FC}" type="sibTrans" cxnId="{EB9889C8-7F68-F946-A6CA-7D0CB483FA5B}">
      <dgm:prSet/>
      <dgm:spPr/>
      <dgm:t>
        <a:bodyPr/>
        <a:lstStyle/>
        <a:p>
          <a:endParaRPr lang="en-US"/>
        </a:p>
      </dgm:t>
    </dgm:pt>
    <dgm:pt modelId="{876DE905-119A-334E-B964-EC1C92BBD017}">
      <dgm:prSet phldrT="[Text]"/>
      <dgm:spPr>
        <a:solidFill>
          <a:srgbClr val="A9C87C">
            <a:alpha val="49000"/>
          </a:srgbClr>
        </a:solidFill>
        <a:ln>
          <a:noFill/>
        </a:ln>
      </dgm:spPr>
      <dgm:t>
        <a:bodyPr vert="horz"/>
        <a:lstStyle/>
        <a:p>
          <a:r>
            <a:rPr lang="en-US" dirty="0" smtClean="0"/>
            <a:t>Customer Relationship Management </a:t>
          </a:r>
          <a:endParaRPr lang="en-US" dirty="0"/>
        </a:p>
      </dgm:t>
    </dgm:pt>
    <dgm:pt modelId="{8530237D-FF6D-5D46-B20E-E90CC63D1973}" type="parTrans" cxnId="{2C44AF9A-C506-884E-97DB-61CB1B37A3D2}">
      <dgm:prSet/>
      <dgm:spPr/>
      <dgm:t>
        <a:bodyPr/>
        <a:lstStyle/>
        <a:p>
          <a:endParaRPr lang="en-US"/>
        </a:p>
      </dgm:t>
    </dgm:pt>
    <dgm:pt modelId="{E8D1ADE4-5BB8-F143-BAF6-2B21A1C5F9AE}" type="sibTrans" cxnId="{2C44AF9A-C506-884E-97DB-61CB1B37A3D2}">
      <dgm:prSet/>
      <dgm:spPr/>
      <dgm:t>
        <a:bodyPr/>
        <a:lstStyle/>
        <a:p>
          <a:endParaRPr lang="en-US"/>
        </a:p>
      </dgm:t>
    </dgm:pt>
    <dgm:pt modelId="{8B6958D6-E8CF-E446-87AF-CC254158F9E4}">
      <dgm:prSet phldrT="[Text]"/>
      <dgm:spPr>
        <a:solidFill>
          <a:schemeClr val="accent5">
            <a:lumMod val="50000"/>
            <a:alpha val="50000"/>
          </a:schemeClr>
        </a:solidFill>
      </dgm:spPr>
      <dgm:t>
        <a:bodyPr vert="horz"/>
        <a:lstStyle/>
        <a:p>
          <a:r>
            <a:rPr lang="en-US" dirty="0" smtClean="0"/>
            <a:t>Website Redesign </a:t>
          </a:r>
          <a:endParaRPr lang="en-US" dirty="0"/>
        </a:p>
      </dgm:t>
    </dgm:pt>
    <dgm:pt modelId="{74800D53-5C3F-1140-8528-47090F2CBB15}" type="parTrans" cxnId="{84E6993D-F3D4-924B-BF10-FC152145BA42}">
      <dgm:prSet/>
      <dgm:spPr/>
      <dgm:t>
        <a:bodyPr/>
        <a:lstStyle/>
        <a:p>
          <a:endParaRPr lang="en-US"/>
        </a:p>
      </dgm:t>
    </dgm:pt>
    <dgm:pt modelId="{59B0E156-3982-8148-81C7-729934E80D58}" type="sibTrans" cxnId="{84E6993D-F3D4-924B-BF10-FC152145BA42}">
      <dgm:prSet/>
      <dgm:spPr/>
      <dgm:t>
        <a:bodyPr/>
        <a:lstStyle/>
        <a:p>
          <a:endParaRPr lang="en-US"/>
        </a:p>
      </dgm:t>
    </dgm:pt>
    <dgm:pt modelId="{D869F9EE-140F-A943-8F44-00A908C2B314}" type="pres">
      <dgm:prSet presAssocID="{593F59B6-73FC-B649-A195-2A4D07F19675}" presName="Name0" presStyleCnt="0">
        <dgm:presLayoutVars>
          <dgm:dir/>
          <dgm:animLvl val="lvl"/>
          <dgm:resizeHandles val="exact"/>
        </dgm:presLayoutVars>
      </dgm:prSet>
      <dgm:spPr/>
    </dgm:pt>
    <dgm:pt modelId="{80A04285-5C41-004C-8BAC-524CA7C755AD}" type="pres">
      <dgm:prSet presAssocID="{39FA45AA-3F4A-A64B-BB60-F7C3A1E98EB8}" presName="parTxOnly" presStyleLbl="node1" presStyleIdx="0" presStyleCnt="5" custLinFactNeighborX="-1718" custLinFactNeighborY="0">
        <dgm:presLayoutVars>
          <dgm:chMax val="0"/>
          <dgm:chPref val="0"/>
          <dgm:bulletEnabled val="1"/>
        </dgm:presLayoutVars>
      </dgm:prSet>
      <dgm:spPr/>
      <dgm:t>
        <a:bodyPr/>
        <a:lstStyle/>
        <a:p>
          <a:endParaRPr lang="en-US"/>
        </a:p>
      </dgm:t>
    </dgm:pt>
    <dgm:pt modelId="{78DB17A1-8AE3-A940-A6BA-E669E4741D5F}" type="pres">
      <dgm:prSet presAssocID="{24E4D7DC-8929-FD46-950D-3584EDB566D6}" presName="parTxOnlySpace" presStyleCnt="0"/>
      <dgm:spPr/>
    </dgm:pt>
    <dgm:pt modelId="{5BC2408E-AD5F-3448-8C20-C30B02915726}" type="pres">
      <dgm:prSet presAssocID="{8B6958D6-E8CF-E446-87AF-CC254158F9E4}" presName="parTxOnly" presStyleLbl="node1" presStyleIdx="1" presStyleCnt="5">
        <dgm:presLayoutVars>
          <dgm:chMax val="0"/>
          <dgm:chPref val="0"/>
          <dgm:bulletEnabled val="1"/>
        </dgm:presLayoutVars>
      </dgm:prSet>
      <dgm:spPr/>
      <dgm:t>
        <a:bodyPr/>
        <a:lstStyle/>
        <a:p>
          <a:endParaRPr lang="en-US"/>
        </a:p>
      </dgm:t>
    </dgm:pt>
    <dgm:pt modelId="{DC811228-2BDA-E34B-AF16-FD7E77050CCD}" type="pres">
      <dgm:prSet presAssocID="{59B0E156-3982-8148-81C7-729934E80D58}" presName="parTxOnlySpace" presStyleCnt="0"/>
      <dgm:spPr/>
    </dgm:pt>
    <dgm:pt modelId="{E53B61C6-0555-FB4C-9ABB-44CCF4238B6D}" type="pres">
      <dgm:prSet presAssocID="{44E0B1BE-DF1C-6D40-AC72-B409499BFBED}" presName="parTxOnly" presStyleLbl="node1" presStyleIdx="2" presStyleCnt="5">
        <dgm:presLayoutVars>
          <dgm:chMax val="0"/>
          <dgm:chPref val="0"/>
          <dgm:bulletEnabled val="1"/>
        </dgm:presLayoutVars>
      </dgm:prSet>
      <dgm:spPr/>
      <dgm:t>
        <a:bodyPr/>
        <a:lstStyle/>
        <a:p>
          <a:endParaRPr lang="en-US"/>
        </a:p>
      </dgm:t>
    </dgm:pt>
    <dgm:pt modelId="{E3935BD1-765F-9C46-AF25-5C2EFFBDA6EB}" type="pres">
      <dgm:prSet presAssocID="{92AB3813-FA18-8443-8CD1-9C0481E11C3C}" presName="parTxOnlySpace" presStyleCnt="0"/>
      <dgm:spPr/>
    </dgm:pt>
    <dgm:pt modelId="{7427EDF2-4A75-DA4A-8AE6-F2C3BB86114B}" type="pres">
      <dgm:prSet presAssocID="{DF35B0C1-508A-1948-AB54-7BA6B8CF3B78}" presName="parTxOnly" presStyleLbl="node1" presStyleIdx="3" presStyleCnt="5">
        <dgm:presLayoutVars>
          <dgm:chMax val="0"/>
          <dgm:chPref val="0"/>
          <dgm:bulletEnabled val="1"/>
        </dgm:presLayoutVars>
      </dgm:prSet>
      <dgm:spPr/>
      <dgm:t>
        <a:bodyPr/>
        <a:lstStyle/>
        <a:p>
          <a:endParaRPr lang="en-US"/>
        </a:p>
      </dgm:t>
    </dgm:pt>
    <dgm:pt modelId="{B0E16964-BD8A-B740-BFAE-199CBFCD69C3}" type="pres">
      <dgm:prSet presAssocID="{062359CA-8AF1-594C-97FE-4028364297FC}" presName="parTxOnlySpace" presStyleCnt="0"/>
      <dgm:spPr/>
    </dgm:pt>
    <dgm:pt modelId="{F1479776-0BB9-8346-8974-92A99E54CB53}" type="pres">
      <dgm:prSet presAssocID="{876DE905-119A-334E-B964-EC1C92BBD017}" presName="parTxOnly" presStyleLbl="node1" presStyleIdx="4" presStyleCnt="5">
        <dgm:presLayoutVars>
          <dgm:chMax val="0"/>
          <dgm:chPref val="0"/>
          <dgm:bulletEnabled val="1"/>
        </dgm:presLayoutVars>
      </dgm:prSet>
      <dgm:spPr/>
      <dgm:t>
        <a:bodyPr/>
        <a:lstStyle/>
        <a:p>
          <a:endParaRPr lang="en-US"/>
        </a:p>
      </dgm:t>
    </dgm:pt>
  </dgm:ptLst>
  <dgm:cxnLst>
    <dgm:cxn modelId="{15DC2694-888E-6943-AD65-D81FA47F7D1C}" srcId="{593F59B6-73FC-B649-A195-2A4D07F19675}" destId="{44E0B1BE-DF1C-6D40-AC72-B409499BFBED}" srcOrd="2" destOrd="0" parTransId="{CB1CCA50-17C8-044C-A0B7-87DEC0D721F7}" sibTransId="{92AB3813-FA18-8443-8CD1-9C0481E11C3C}"/>
    <dgm:cxn modelId="{52CE2C97-6BE7-D544-8A88-CE794843810E}" srcId="{593F59B6-73FC-B649-A195-2A4D07F19675}" destId="{39FA45AA-3F4A-A64B-BB60-F7C3A1E98EB8}" srcOrd="0" destOrd="0" parTransId="{C055F8D4-49DB-9442-B177-D03BDC6ED29D}" sibTransId="{24E4D7DC-8929-FD46-950D-3584EDB566D6}"/>
    <dgm:cxn modelId="{B8CE920F-31E9-C643-B63F-34C76B54668C}" type="presOf" srcId="{DF35B0C1-508A-1948-AB54-7BA6B8CF3B78}" destId="{7427EDF2-4A75-DA4A-8AE6-F2C3BB86114B}" srcOrd="0" destOrd="0" presId="urn:microsoft.com/office/officeart/2005/8/layout/chevron1"/>
    <dgm:cxn modelId="{E588588A-BB72-184E-B60D-6FB64D2CF399}" type="presOf" srcId="{44E0B1BE-DF1C-6D40-AC72-B409499BFBED}" destId="{E53B61C6-0555-FB4C-9ABB-44CCF4238B6D}" srcOrd="0" destOrd="0" presId="urn:microsoft.com/office/officeart/2005/8/layout/chevron1"/>
    <dgm:cxn modelId="{84E6993D-F3D4-924B-BF10-FC152145BA42}" srcId="{593F59B6-73FC-B649-A195-2A4D07F19675}" destId="{8B6958D6-E8CF-E446-87AF-CC254158F9E4}" srcOrd="1" destOrd="0" parTransId="{74800D53-5C3F-1140-8528-47090F2CBB15}" sibTransId="{59B0E156-3982-8148-81C7-729934E80D58}"/>
    <dgm:cxn modelId="{643D9DFA-CF19-8440-B1B2-77D63355F519}" type="presOf" srcId="{876DE905-119A-334E-B964-EC1C92BBD017}" destId="{F1479776-0BB9-8346-8974-92A99E54CB53}" srcOrd="0" destOrd="0" presId="urn:microsoft.com/office/officeart/2005/8/layout/chevron1"/>
    <dgm:cxn modelId="{FCE78F29-94F5-C246-842B-C214C11C7ED6}" type="presOf" srcId="{593F59B6-73FC-B649-A195-2A4D07F19675}" destId="{D869F9EE-140F-A943-8F44-00A908C2B314}" srcOrd="0" destOrd="0" presId="urn:microsoft.com/office/officeart/2005/8/layout/chevron1"/>
    <dgm:cxn modelId="{2C44AF9A-C506-884E-97DB-61CB1B37A3D2}" srcId="{593F59B6-73FC-B649-A195-2A4D07F19675}" destId="{876DE905-119A-334E-B964-EC1C92BBD017}" srcOrd="4" destOrd="0" parTransId="{8530237D-FF6D-5D46-B20E-E90CC63D1973}" sibTransId="{E8D1ADE4-5BB8-F143-BAF6-2B21A1C5F9AE}"/>
    <dgm:cxn modelId="{4E9E5B7F-0F1E-234A-A484-F9B7E3142334}" type="presOf" srcId="{8B6958D6-E8CF-E446-87AF-CC254158F9E4}" destId="{5BC2408E-AD5F-3448-8C20-C30B02915726}" srcOrd="0" destOrd="0" presId="urn:microsoft.com/office/officeart/2005/8/layout/chevron1"/>
    <dgm:cxn modelId="{19279039-5497-4740-8341-188C2FE2DD8A}" type="presOf" srcId="{39FA45AA-3F4A-A64B-BB60-F7C3A1E98EB8}" destId="{80A04285-5C41-004C-8BAC-524CA7C755AD}" srcOrd="0" destOrd="0" presId="urn:microsoft.com/office/officeart/2005/8/layout/chevron1"/>
    <dgm:cxn modelId="{EB9889C8-7F68-F946-A6CA-7D0CB483FA5B}" srcId="{593F59B6-73FC-B649-A195-2A4D07F19675}" destId="{DF35B0C1-508A-1948-AB54-7BA6B8CF3B78}" srcOrd="3" destOrd="0" parTransId="{1F399255-43B3-1249-9F6E-8EF78DA5BE75}" sibTransId="{062359CA-8AF1-594C-97FE-4028364297FC}"/>
    <dgm:cxn modelId="{F3575E77-D571-A444-B89B-C84D5FEBF7F7}" type="presParOf" srcId="{D869F9EE-140F-A943-8F44-00A908C2B314}" destId="{80A04285-5C41-004C-8BAC-524CA7C755AD}" srcOrd="0" destOrd="0" presId="urn:microsoft.com/office/officeart/2005/8/layout/chevron1"/>
    <dgm:cxn modelId="{FAB3899D-519D-774B-80E0-C55D288FFDDA}" type="presParOf" srcId="{D869F9EE-140F-A943-8F44-00A908C2B314}" destId="{78DB17A1-8AE3-A940-A6BA-E669E4741D5F}" srcOrd="1" destOrd="0" presId="urn:microsoft.com/office/officeart/2005/8/layout/chevron1"/>
    <dgm:cxn modelId="{3B4B74DD-F601-014E-87EE-7C7FB147B8E3}" type="presParOf" srcId="{D869F9EE-140F-A943-8F44-00A908C2B314}" destId="{5BC2408E-AD5F-3448-8C20-C30B02915726}" srcOrd="2" destOrd="0" presId="urn:microsoft.com/office/officeart/2005/8/layout/chevron1"/>
    <dgm:cxn modelId="{0C9FD06E-11ED-0442-94D2-1EA0BED1E277}" type="presParOf" srcId="{D869F9EE-140F-A943-8F44-00A908C2B314}" destId="{DC811228-2BDA-E34B-AF16-FD7E77050CCD}" srcOrd="3" destOrd="0" presId="urn:microsoft.com/office/officeart/2005/8/layout/chevron1"/>
    <dgm:cxn modelId="{587507D7-D1F0-3546-AA8B-1BD1B70D5DB3}" type="presParOf" srcId="{D869F9EE-140F-A943-8F44-00A908C2B314}" destId="{E53B61C6-0555-FB4C-9ABB-44CCF4238B6D}" srcOrd="4" destOrd="0" presId="urn:microsoft.com/office/officeart/2005/8/layout/chevron1"/>
    <dgm:cxn modelId="{DC332D7D-A52C-2E45-941C-196C5B28F78B}" type="presParOf" srcId="{D869F9EE-140F-A943-8F44-00A908C2B314}" destId="{E3935BD1-765F-9C46-AF25-5C2EFFBDA6EB}" srcOrd="5" destOrd="0" presId="urn:microsoft.com/office/officeart/2005/8/layout/chevron1"/>
    <dgm:cxn modelId="{65080F77-51CC-4349-A057-92FC12BB2880}" type="presParOf" srcId="{D869F9EE-140F-A943-8F44-00A908C2B314}" destId="{7427EDF2-4A75-DA4A-8AE6-F2C3BB86114B}" srcOrd="6" destOrd="0" presId="urn:microsoft.com/office/officeart/2005/8/layout/chevron1"/>
    <dgm:cxn modelId="{13E64BA3-940A-7646-9DF7-9FD0FF2E057B}" type="presParOf" srcId="{D869F9EE-140F-A943-8F44-00A908C2B314}" destId="{B0E16964-BD8A-B740-BFAE-199CBFCD69C3}" srcOrd="7" destOrd="0" presId="urn:microsoft.com/office/officeart/2005/8/layout/chevron1"/>
    <dgm:cxn modelId="{59E7A086-AE40-CC4B-84C8-BFC889124C7F}" type="presParOf" srcId="{D869F9EE-140F-A943-8F44-00A908C2B314}" destId="{F1479776-0BB9-8346-8974-92A99E54CB53}" srcOrd="8" destOrd="0" presId="urn:microsoft.com/office/officeart/2005/8/layout/chevron1"/>
  </dgm:cxnLst>
  <dgm:bg>
    <a:noFill/>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3F59B6-73FC-B649-A195-2A4D07F19675}" type="doc">
      <dgm:prSet loTypeId="urn:microsoft.com/office/officeart/2005/8/layout/chevron1" loCatId="process" qsTypeId="urn:microsoft.com/office/officeart/2005/8/quickstyle/3D4" qsCatId="3D" csTypeId="urn:microsoft.com/office/officeart/2005/8/colors/accent1_2" csCatId="accent1" phldr="1"/>
      <dgm:spPr/>
    </dgm:pt>
    <dgm:pt modelId="{39FA45AA-3F4A-A64B-BB60-F7C3A1E98EB8}">
      <dgm:prSet phldrT="[Text]"/>
      <dgm:spPr>
        <a:solidFill>
          <a:srgbClr val="A9C87C"/>
        </a:solidFill>
      </dgm:spPr>
      <dgm:t>
        <a:bodyPr vert="horz"/>
        <a:lstStyle/>
        <a:p>
          <a:r>
            <a:rPr lang="en-US" dirty="0" smtClean="0"/>
            <a:t>Google Search</a:t>
          </a:r>
          <a:endParaRPr lang="en-US" dirty="0"/>
        </a:p>
      </dgm:t>
    </dgm:pt>
    <dgm:pt modelId="{C055F8D4-49DB-9442-B177-D03BDC6ED29D}" type="parTrans" cxnId="{52CE2C97-6BE7-D544-8A88-CE794843810E}">
      <dgm:prSet/>
      <dgm:spPr/>
      <dgm:t>
        <a:bodyPr/>
        <a:lstStyle/>
        <a:p>
          <a:endParaRPr lang="en-US"/>
        </a:p>
      </dgm:t>
    </dgm:pt>
    <dgm:pt modelId="{24E4D7DC-8929-FD46-950D-3584EDB566D6}" type="sibTrans" cxnId="{52CE2C97-6BE7-D544-8A88-CE794843810E}">
      <dgm:prSet/>
      <dgm:spPr/>
      <dgm:t>
        <a:bodyPr/>
        <a:lstStyle/>
        <a:p>
          <a:endParaRPr lang="en-US"/>
        </a:p>
      </dgm:t>
    </dgm:pt>
    <dgm:pt modelId="{44E0B1BE-DF1C-6D40-AC72-B409499BFBED}">
      <dgm:prSet phldrT="[Text]"/>
      <dgm:spPr>
        <a:solidFill>
          <a:srgbClr val="A9C87C">
            <a:alpha val="50000"/>
          </a:srgbClr>
        </a:solidFill>
        <a:ln>
          <a:noFill/>
        </a:ln>
      </dgm:spPr>
      <dgm:t>
        <a:bodyPr vert="horz"/>
        <a:lstStyle/>
        <a:p>
          <a:r>
            <a:rPr lang="en-US" dirty="0" smtClean="0"/>
            <a:t>Marketing Efforts </a:t>
          </a:r>
          <a:endParaRPr lang="en-US" dirty="0"/>
        </a:p>
      </dgm:t>
    </dgm:pt>
    <dgm:pt modelId="{CB1CCA50-17C8-044C-A0B7-87DEC0D721F7}" type="parTrans" cxnId="{15DC2694-888E-6943-AD65-D81FA47F7D1C}">
      <dgm:prSet/>
      <dgm:spPr/>
      <dgm:t>
        <a:bodyPr/>
        <a:lstStyle/>
        <a:p>
          <a:endParaRPr lang="en-US"/>
        </a:p>
      </dgm:t>
    </dgm:pt>
    <dgm:pt modelId="{92AB3813-FA18-8443-8CD1-9C0481E11C3C}" type="sibTrans" cxnId="{15DC2694-888E-6943-AD65-D81FA47F7D1C}">
      <dgm:prSet/>
      <dgm:spPr/>
      <dgm:t>
        <a:bodyPr/>
        <a:lstStyle/>
        <a:p>
          <a:endParaRPr lang="en-US"/>
        </a:p>
      </dgm:t>
    </dgm:pt>
    <dgm:pt modelId="{DF35B0C1-508A-1948-AB54-7BA6B8CF3B78}">
      <dgm:prSet phldrT="[Text]"/>
      <dgm:spPr>
        <a:solidFill>
          <a:srgbClr val="A9C87C">
            <a:alpha val="49000"/>
          </a:srgbClr>
        </a:solidFill>
        <a:ln>
          <a:noFill/>
        </a:ln>
      </dgm:spPr>
      <dgm:t>
        <a:bodyPr vert="horz"/>
        <a:lstStyle/>
        <a:p>
          <a:r>
            <a:rPr lang="en-US" dirty="0" smtClean="0"/>
            <a:t>Eastside Entry Strategy        </a:t>
          </a:r>
          <a:endParaRPr lang="en-US" dirty="0"/>
        </a:p>
      </dgm:t>
    </dgm:pt>
    <dgm:pt modelId="{1F399255-43B3-1249-9F6E-8EF78DA5BE75}" type="parTrans" cxnId="{EB9889C8-7F68-F946-A6CA-7D0CB483FA5B}">
      <dgm:prSet/>
      <dgm:spPr/>
      <dgm:t>
        <a:bodyPr/>
        <a:lstStyle/>
        <a:p>
          <a:endParaRPr lang="en-US"/>
        </a:p>
      </dgm:t>
    </dgm:pt>
    <dgm:pt modelId="{062359CA-8AF1-594C-97FE-4028364297FC}" type="sibTrans" cxnId="{EB9889C8-7F68-F946-A6CA-7D0CB483FA5B}">
      <dgm:prSet/>
      <dgm:spPr/>
      <dgm:t>
        <a:bodyPr/>
        <a:lstStyle/>
        <a:p>
          <a:endParaRPr lang="en-US"/>
        </a:p>
      </dgm:t>
    </dgm:pt>
    <dgm:pt modelId="{876DE905-119A-334E-B964-EC1C92BBD017}">
      <dgm:prSet phldrT="[Text]"/>
      <dgm:spPr>
        <a:solidFill>
          <a:srgbClr val="A9C87C">
            <a:alpha val="49000"/>
          </a:srgbClr>
        </a:solidFill>
        <a:ln>
          <a:noFill/>
        </a:ln>
      </dgm:spPr>
      <dgm:t>
        <a:bodyPr vert="horz"/>
        <a:lstStyle/>
        <a:p>
          <a:r>
            <a:rPr lang="en-US" dirty="0" smtClean="0"/>
            <a:t>Customer Relationship Management </a:t>
          </a:r>
          <a:endParaRPr lang="en-US" dirty="0"/>
        </a:p>
      </dgm:t>
    </dgm:pt>
    <dgm:pt modelId="{8530237D-FF6D-5D46-B20E-E90CC63D1973}" type="parTrans" cxnId="{2C44AF9A-C506-884E-97DB-61CB1B37A3D2}">
      <dgm:prSet/>
      <dgm:spPr/>
      <dgm:t>
        <a:bodyPr/>
        <a:lstStyle/>
        <a:p>
          <a:endParaRPr lang="en-US"/>
        </a:p>
      </dgm:t>
    </dgm:pt>
    <dgm:pt modelId="{E8D1ADE4-5BB8-F143-BAF6-2B21A1C5F9AE}" type="sibTrans" cxnId="{2C44AF9A-C506-884E-97DB-61CB1B37A3D2}">
      <dgm:prSet/>
      <dgm:spPr/>
      <dgm:t>
        <a:bodyPr/>
        <a:lstStyle/>
        <a:p>
          <a:endParaRPr lang="en-US"/>
        </a:p>
      </dgm:t>
    </dgm:pt>
    <dgm:pt modelId="{8B6958D6-E8CF-E446-87AF-CC254158F9E4}">
      <dgm:prSet phldrT="[Text]"/>
      <dgm:spPr>
        <a:solidFill>
          <a:schemeClr val="accent5">
            <a:lumMod val="50000"/>
            <a:alpha val="50000"/>
          </a:schemeClr>
        </a:solidFill>
      </dgm:spPr>
      <dgm:t>
        <a:bodyPr vert="horz"/>
        <a:lstStyle/>
        <a:p>
          <a:r>
            <a:rPr lang="en-US" dirty="0" smtClean="0"/>
            <a:t>Website Redesign </a:t>
          </a:r>
          <a:endParaRPr lang="en-US" dirty="0"/>
        </a:p>
      </dgm:t>
    </dgm:pt>
    <dgm:pt modelId="{74800D53-5C3F-1140-8528-47090F2CBB15}" type="parTrans" cxnId="{84E6993D-F3D4-924B-BF10-FC152145BA42}">
      <dgm:prSet/>
      <dgm:spPr/>
      <dgm:t>
        <a:bodyPr/>
        <a:lstStyle/>
        <a:p>
          <a:endParaRPr lang="en-US"/>
        </a:p>
      </dgm:t>
    </dgm:pt>
    <dgm:pt modelId="{59B0E156-3982-8148-81C7-729934E80D58}" type="sibTrans" cxnId="{84E6993D-F3D4-924B-BF10-FC152145BA42}">
      <dgm:prSet/>
      <dgm:spPr/>
      <dgm:t>
        <a:bodyPr/>
        <a:lstStyle/>
        <a:p>
          <a:endParaRPr lang="en-US"/>
        </a:p>
      </dgm:t>
    </dgm:pt>
    <dgm:pt modelId="{D869F9EE-140F-A943-8F44-00A908C2B314}" type="pres">
      <dgm:prSet presAssocID="{593F59B6-73FC-B649-A195-2A4D07F19675}" presName="Name0" presStyleCnt="0">
        <dgm:presLayoutVars>
          <dgm:dir/>
          <dgm:animLvl val="lvl"/>
          <dgm:resizeHandles val="exact"/>
        </dgm:presLayoutVars>
      </dgm:prSet>
      <dgm:spPr/>
    </dgm:pt>
    <dgm:pt modelId="{80A04285-5C41-004C-8BAC-524CA7C755AD}" type="pres">
      <dgm:prSet presAssocID="{39FA45AA-3F4A-A64B-BB60-F7C3A1E98EB8}" presName="parTxOnly" presStyleLbl="node1" presStyleIdx="0" presStyleCnt="5" custLinFactNeighborX="-1718" custLinFactNeighborY="0">
        <dgm:presLayoutVars>
          <dgm:chMax val="0"/>
          <dgm:chPref val="0"/>
          <dgm:bulletEnabled val="1"/>
        </dgm:presLayoutVars>
      </dgm:prSet>
      <dgm:spPr/>
      <dgm:t>
        <a:bodyPr/>
        <a:lstStyle/>
        <a:p>
          <a:endParaRPr lang="en-US"/>
        </a:p>
      </dgm:t>
    </dgm:pt>
    <dgm:pt modelId="{78DB17A1-8AE3-A940-A6BA-E669E4741D5F}" type="pres">
      <dgm:prSet presAssocID="{24E4D7DC-8929-FD46-950D-3584EDB566D6}" presName="parTxOnlySpace" presStyleCnt="0"/>
      <dgm:spPr/>
    </dgm:pt>
    <dgm:pt modelId="{5BC2408E-AD5F-3448-8C20-C30B02915726}" type="pres">
      <dgm:prSet presAssocID="{8B6958D6-E8CF-E446-87AF-CC254158F9E4}" presName="parTxOnly" presStyleLbl="node1" presStyleIdx="1" presStyleCnt="5">
        <dgm:presLayoutVars>
          <dgm:chMax val="0"/>
          <dgm:chPref val="0"/>
          <dgm:bulletEnabled val="1"/>
        </dgm:presLayoutVars>
      </dgm:prSet>
      <dgm:spPr/>
      <dgm:t>
        <a:bodyPr/>
        <a:lstStyle/>
        <a:p>
          <a:endParaRPr lang="en-US"/>
        </a:p>
      </dgm:t>
    </dgm:pt>
    <dgm:pt modelId="{DC811228-2BDA-E34B-AF16-FD7E77050CCD}" type="pres">
      <dgm:prSet presAssocID="{59B0E156-3982-8148-81C7-729934E80D58}" presName="parTxOnlySpace" presStyleCnt="0"/>
      <dgm:spPr/>
    </dgm:pt>
    <dgm:pt modelId="{E53B61C6-0555-FB4C-9ABB-44CCF4238B6D}" type="pres">
      <dgm:prSet presAssocID="{44E0B1BE-DF1C-6D40-AC72-B409499BFBED}" presName="parTxOnly" presStyleLbl="node1" presStyleIdx="2" presStyleCnt="5">
        <dgm:presLayoutVars>
          <dgm:chMax val="0"/>
          <dgm:chPref val="0"/>
          <dgm:bulletEnabled val="1"/>
        </dgm:presLayoutVars>
      </dgm:prSet>
      <dgm:spPr/>
      <dgm:t>
        <a:bodyPr/>
        <a:lstStyle/>
        <a:p>
          <a:endParaRPr lang="en-US"/>
        </a:p>
      </dgm:t>
    </dgm:pt>
    <dgm:pt modelId="{E3935BD1-765F-9C46-AF25-5C2EFFBDA6EB}" type="pres">
      <dgm:prSet presAssocID="{92AB3813-FA18-8443-8CD1-9C0481E11C3C}" presName="parTxOnlySpace" presStyleCnt="0"/>
      <dgm:spPr/>
    </dgm:pt>
    <dgm:pt modelId="{7427EDF2-4A75-DA4A-8AE6-F2C3BB86114B}" type="pres">
      <dgm:prSet presAssocID="{DF35B0C1-508A-1948-AB54-7BA6B8CF3B78}" presName="parTxOnly" presStyleLbl="node1" presStyleIdx="3" presStyleCnt="5">
        <dgm:presLayoutVars>
          <dgm:chMax val="0"/>
          <dgm:chPref val="0"/>
          <dgm:bulletEnabled val="1"/>
        </dgm:presLayoutVars>
      </dgm:prSet>
      <dgm:spPr/>
      <dgm:t>
        <a:bodyPr/>
        <a:lstStyle/>
        <a:p>
          <a:endParaRPr lang="en-US"/>
        </a:p>
      </dgm:t>
    </dgm:pt>
    <dgm:pt modelId="{B0E16964-BD8A-B740-BFAE-199CBFCD69C3}" type="pres">
      <dgm:prSet presAssocID="{062359CA-8AF1-594C-97FE-4028364297FC}" presName="parTxOnlySpace" presStyleCnt="0"/>
      <dgm:spPr/>
    </dgm:pt>
    <dgm:pt modelId="{F1479776-0BB9-8346-8974-92A99E54CB53}" type="pres">
      <dgm:prSet presAssocID="{876DE905-119A-334E-B964-EC1C92BBD017}" presName="parTxOnly" presStyleLbl="node1" presStyleIdx="4" presStyleCnt="5">
        <dgm:presLayoutVars>
          <dgm:chMax val="0"/>
          <dgm:chPref val="0"/>
          <dgm:bulletEnabled val="1"/>
        </dgm:presLayoutVars>
      </dgm:prSet>
      <dgm:spPr/>
      <dgm:t>
        <a:bodyPr/>
        <a:lstStyle/>
        <a:p>
          <a:endParaRPr lang="en-US"/>
        </a:p>
      </dgm:t>
    </dgm:pt>
  </dgm:ptLst>
  <dgm:cxnLst>
    <dgm:cxn modelId="{DD29571D-C964-DF43-B362-2435417E045B}" type="presOf" srcId="{8B6958D6-E8CF-E446-87AF-CC254158F9E4}" destId="{5BC2408E-AD5F-3448-8C20-C30B02915726}" srcOrd="0" destOrd="0" presId="urn:microsoft.com/office/officeart/2005/8/layout/chevron1"/>
    <dgm:cxn modelId="{15DC2694-888E-6943-AD65-D81FA47F7D1C}" srcId="{593F59B6-73FC-B649-A195-2A4D07F19675}" destId="{44E0B1BE-DF1C-6D40-AC72-B409499BFBED}" srcOrd="2" destOrd="0" parTransId="{CB1CCA50-17C8-044C-A0B7-87DEC0D721F7}" sibTransId="{92AB3813-FA18-8443-8CD1-9C0481E11C3C}"/>
    <dgm:cxn modelId="{52CE2C97-6BE7-D544-8A88-CE794843810E}" srcId="{593F59B6-73FC-B649-A195-2A4D07F19675}" destId="{39FA45AA-3F4A-A64B-BB60-F7C3A1E98EB8}" srcOrd="0" destOrd="0" parTransId="{C055F8D4-49DB-9442-B177-D03BDC6ED29D}" sibTransId="{24E4D7DC-8929-FD46-950D-3584EDB566D6}"/>
    <dgm:cxn modelId="{A6395993-5632-E54D-974A-0AC038D64214}" type="presOf" srcId="{DF35B0C1-508A-1948-AB54-7BA6B8CF3B78}" destId="{7427EDF2-4A75-DA4A-8AE6-F2C3BB86114B}" srcOrd="0" destOrd="0" presId="urn:microsoft.com/office/officeart/2005/8/layout/chevron1"/>
    <dgm:cxn modelId="{5CC35728-A62F-4D41-A265-A88826FEC7F2}" type="presOf" srcId="{44E0B1BE-DF1C-6D40-AC72-B409499BFBED}" destId="{E53B61C6-0555-FB4C-9ABB-44CCF4238B6D}" srcOrd="0" destOrd="0" presId="urn:microsoft.com/office/officeart/2005/8/layout/chevron1"/>
    <dgm:cxn modelId="{78FF9AB2-9ACE-0E47-856E-302E604A591B}" type="presOf" srcId="{876DE905-119A-334E-B964-EC1C92BBD017}" destId="{F1479776-0BB9-8346-8974-92A99E54CB53}" srcOrd="0" destOrd="0" presId="urn:microsoft.com/office/officeart/2005/8/layout/chevron1"/>
    <dgm:cxn modelId="{84E6993D-F3D4-924B-BF10-FC152145BA42}" srcId="{593F59B6-73FC-B649-A195-2A4D07F19675}" destId="{8B6958D6-E8CF-E446-87AF-CC254158F9E4}" srcOrd="1" destOrd="0" parTransId="{74800D53-5C3F-1140-8528-47090F2CBB15}" sibTransId="{59B0E156-3982-8148-81C7-729934E80D58}"/>
    <dgm:cxn modelId="{2C44AF9A-C506-884E-97DB-61CB1B37A3D2}" srcId="{593F59B6-73FC-B649-A195-2A4D07F19675}" destId="{876DE905-119A-334E-B964-EC1C92BBD017}" srcOrd="4" destOrd="0" parTransId="{8530237D-FF6D-5D46-B20E-E90CC63D1973}" sibTransId="{E8D1ADE4-5BB8-F143-BAF6-2B21A1C5F9AE}"/>
    <dgm:cxn modelId="{8A23E5EC-66AE-D343-8286-313F0CD095A1}" type="presOf" srcId="{39FA45AA-3F4A-A64B-BB60-F7C3A1E98EB8}" destId="{80A04285-5C41-004C-8BAC-524CA7C755AD}" srcOrd="0" destOrd="0" presId="urn:microsoft.com/office/officeart/2005/8/layout/chevron1"/>
    <dgm:cxn modelId="{162FEAA4-6E35-324A-AAAE-CE5752122126}" type="presOf" srcId="{593F59B6-73FC-B649-A195-2A4D07F19675}" destId="{D869F9EE-140F-A943-8F44-00A908C2B314}" srcOrd="0" destOrd="0" presId="urn:microsoft.com/office/officeart/2005/8/layout/chevron1"/>
    <dgm:cxn modelId="{EB9889C8-7F68-F946-A6CA-7D0CB483FA5B}" srcId="{593F59B6-73FC-B649-A195-2A4D07F19675}" destId="{DF35B0C1-508A-1948-AB54-7BA6B8CF3B78}" srcOrd="3" destOrd="0" parTransId="{1F399255-43B3-1249-9F6E-8EF78DA5BE75}" sibTransId="{062359CA-8AF1-594C-97FE-4028364297FC}"/>
    <dgm:cxn modelId="{312E175F-8F74-9440-B2E4-25BF302B5A6C}" type="presParOf" srcId="{D869F9EE-140F-A943-8F44-00A908C2B314}" destId="{80A04285-5C41-004C-8BAC-524CA7C755AD}" srcOrd="0" destOrd="0" presId="urn:microsoft.com/office/officeart/2005/8/layout/chevron1"/>
    <dgm:cxn modelId="{3248E455-EC37-884B-B23E-05C8BB485CB2}" type="presParOf" srcId="{D869F9EE-140F-A943-8F44-00A908C2B314}" destId="{78DB17A1-8AE3-A940-A6BA-E669E4741D5F}" srcOrd="1" destOrd="0" presId="urn:microsoft.com/office/officeart/2005/8/layout/chevron1"/>
    <dgm:cxn modelId="{712C15C4-AE2C-7743-984C-6692491702BC}" type="presParOf" srcId="{D869F9EE-140F-A943-8F44-00A908C2B314}" destId="{5BC2408E-AD5F-3448-8C20-C30B02915726}" srcOrd="2" destOrd="0" presId="urn:microsoft.com/office/officeart/2005/8/layout/chevron1"/>
    <dgm:cxn modelId="{3B7FA54F-9332-2E4A-8CEB-58CDB6C4AF5F}" type="presParOf" srcId="{D869F9EE-140F-A943-8F44-00A908C2B314}" destId="{DC811228-2BDA-E34B-AF16-FD7E77050CCD}" srcOrd="3" destOrd="0" presId="urn:microsoft.com/office/officeart/2005/8/layout/chevron1"/>
    <dgm:cxn modelId="{0D9A81FD-22AD-244A-9E88-456C95ED5990}" type="presParOf" srcId="{D869F9EE-140F-A943-8F44-00A908C2B314}" destId="{E53B61C6-0555-FB4C-9ABB-44CCF4238B6D}" srcOrd="4" destOrd="0" presId="urn:microsoft.com/office/officeart/2005/8/layout/chevron1"/>
    <dgm:cxn modelId="{1C31BB82-D381-AB41-B182-06C075DE97D3}" type="presParOf" srcId="{D869F9EE-140F-A943-8F44-00A908C2B314}" destId="{E3935BD1-765F-9C46-AF25-5C2EFFBDA6EB}" srcOrd="5" destOrd="0" presId="urn:microsoft.com/office/officeart/2005/8/layout/chevron1"/>
    <dgm:cxn modelId="{A8469AA4-43A5-8542-82D8-624852A1A24C}" type="presParOf" srcId="{D869F9EE-140F-A943-8F44-00A908C2B314}" destId="{7427EDF2-4A75-DA4A-8AE6-F2C3BB86114B}" srcOrd="6" destOrd="0" presId="urn:microsoft.com/office/officeart/2005/8/layout/chevron1"/>
    <dgm:cxn modelId="{4001FDEC-A513-584E-9261-817DB4436E3E}" type="presParOf" srcId="{D869F9EE-140F-A943-8F44-00A908C2B314}" destId="{B0E16964-BD8A-B740-BFAE-199CBFCD69C3}" srcOrd="7" destOrd="0" presId="urn:microsoft.com/office/officeart/2005/8/layout/chevron1"/>
    <dgm:cxn modelId="{E91B7AA4-2FF6-3F43-B2B4-DC06ED95605E}" type="presParOf" srcId="{D869F9EE-140F-A943-8F44-00A908C2B314}" destId="{F1479776-0BB9-8346-8974-92A99E54CB53}" srcOrd="8" destOrd="0" presId="urn:microsoft.com/office/officeart/2005/8/layout/chevron1"/>
  </dgm:cxnLst>
  <dgm:bg>
    <a:noFill/>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93F59B6-73FC-B649-A195-2A4D07F19675}" type="doc">
      <dgm:prSet loTypeId="urn:microsoft.com/office/officeart/2005/8/layout/chevron1" loCatId="process" qsTypeId="urn:microsoft.com/office/officeart/2005/8/quickstyle/3D4" qsCatId="3D" csTypeId="urn:microsoft.com/office/officeart/2005/8/colors/accent1_2" csCatId="accent1" phldr="1"/>
      <dgm:spPr/>
    </dgm:pt>
    <dgm:pt modelId="{39FA45AA-3F4A-A64B-BB60-F7C3A1E98EB8}">
      <dgm:prSet phldrT="[Text]"/>
      <dgm:spPr>
        <a:solidFill>
          <a:srgbClr val="A9C87C"/>
        </a:solidFill>
      </dgm:spPr>
      <dgm:t>
        <a:bodyPr vert="horz"/>
        <a:lstStyle/>
        <a:p>
          <a:r>
            <a:rPr lang="en-US" dirty="0" smtClean="0"/>
            <a:t>Google Search</a:t>
          </a:r>
          <a:endParaRPr lang="en-US" dirty="0"/>
        </a:p>
      </dgm:t>
    </dgm:pt>
    <dgm:pt modelId="{C055F8D4-49DB-9442-B177-D03BDC6ED29D}" type="parTrans" cxnId="{52CE2C97-6BE7-D544-8A88-CE794843810E}">
      <dgm:prSet/>
      <dgm:spPr/>
      <dgm:t>
        <a:bodyPr/>
        <a:lstStyle/>
        <a:p>
          <a:endParaRPr lang="en-US"/>
        </a:p>
      </dgm:t>
    </dgm:pt>
    <dgm:pt modelId="{24E4D7DC-8929-FD46-950D-3584EDB566D6}" type="sibTrans" cxnId="{52CE2C97-6BE7-D544-8A88-CE794843810E}">
      <dgm:prSet/>
      <dgm:spPr/>
      <dgm:t>
        <a:bodyPr/>
        <a:lstStyle/>
        <a:p>
          <a:endParaRPr lang="en-US"/>
        </a:p>
      </dgm:t>
    </dgm:pt>
    <dgm:pt modelId="{44E0B1BE-DF1C-6D40-AC72-B409499BFBED}">
      <dgm:prSet phldrT="[Text]"/>
      <dgm:spPr>
        <a:solidFill>
          <a:schemeClr val="accent5">
            <a:lumMod val="50000"/>
            <a:alpha val="50000"/>
          </a:schemeClr>
        </a:solidFill>
        <a:ln>
          <a:noFill/>
        </a:ln>
      </dgm:spPr>
      <dgm:t>
        <a:bodyPr vert="horz"/>
        <a:lstStyle/>
        <a:p>
          <a:r>
            <a:rPr lang="en-US" dirty="0" smtClean="0"/>
            <a:t>Marketing Efforts </a:t>
          </a:r>
          <a:endParaRPr lang="en-US" dirty="0"/>
        </a:p>
      </dgm:t>
    </dgm:pt>
    <dgm:pt modelId="{CB1CCA50-17C8-044C-A0B7-87DEC0D721F7}" type="parTrans" cxnId="{15DC2694-888E-6943-AD65-D81FA47F7D1C}">
      <dgm:prSet/>
      <dgm:spPr/>
      <dgm:t>
        <a:bodyPr/>
        <a:lstStyle/>
        <a:p>
          <a:endParaRPr lang="en-US"/>
        </a:p>
      </dgm:t>
    </dgm:pt>
    <dgm:pt modelId="{92AB3813-FA18-8443-8CD1-9C0481E11C3C}" type="sibTrans" cxnId="{15DC2694-888E-6943-AD65-D81FA47F7D1C}">
      <dgm:prSet/>
      <dgm:spPr/>
      <dgm:t>
        <a:bodyPr/>
        <a:lstStyle/>
        <a:p>
          <a:endParaRPr lang="en-US"/>
        </a:p>
      </dgm:t>
    </dgm:pt>
    <dgm:pt modelId="{DF35B0C1-508A-1948-AB54-7BA6B8CF3B78}">
      <dgm:prSet phldrT="[Text]"/>
      <dgm:spPr>
        <a:solidFill>
          <a:srgbClr val="A9C87C">
            <a:alpha val="49000"/>
          </a:srgbClr>
        </a:solidFill>
        <a:ln>
          <a:noFill/>
        </a:ln>
      </dgm:spPr>
      <dgm:t>
        <a:bodyPr vert="horz"/>
        <a:lstStyle/>
        <a:p>
          <a:r>
            <a:rPr lang="en-US" dirty="0" smtClean="0"/>
            <a:t>Eastside Entry Strategy        </a:t>
          </a:r>
          <a:endParaRPr lang="en-US" dirty="0"/>
        </a:p>
      </dgm:t>
    </dgm:pt>
    <dgm:pt modelId="{1F399255-43B3-1249-9F6E-8EF78DA5BE75}" type="parTrans" cxnId="{EB9889C8-7F68-F946-A6CA-7D0CB483FA5B}">
      <dgm:prSet/>
      <dgm:spPr/>
      <dgm:t>
        <a:bodyPr/>
        <a:lstStyle/>
        <a:p>
          <a:endParaRPr lang="en-US"/>
        </a:p>
      </dgm:t>
    </dgm:pt>
    <dgm:pt modelId="{062359CA-8AF1-594C-97FE-4028364297FC}" type="sibTrans" cxnId="{EB9889C8-7F68-F946-A6CA-7D0CB483FA5B}">
      <dgm:prSet/>
      <dgm:spPr/>
      <dgm:t>
        <a:bodyPr/>
        <a:lstStyle/>
        <a:p>
          <a:endParaRPr lang="en-US"/>
        </a:p>
      </dgm:t>
    </dgm:pt>
    <dgm:pt modelId="{876DE905-119A-334E-B964-EC1C92BBD017}">
      <dgm:prSet phldrT="[Text]"/>
      <dgm:spPr>
        <a:solidFill>
          <a:srgbClr val="A9C87C">
            <a:alpha val="49000"/>
          </a:srgbClr>
        </a:solidFill>
        <a:ln>
          <a:noFill/>
        </a:ln>
      </dgm:spPr>
      <dgm:t>
        <a:bodyPr vert="horz"/>
        <a:lstStyle/>
        <a:p>
          <a:r>
            <a:rPr lang="en-US" dirty="0" smtClean="0"/>
            <a:t>Customer Relationship Management </a:t>
          </a:r>
          <a:endParaRPr lang="en-US" dirty="0"/>
        </a:p>
      </dgm:t>
    </dgm:pt>
    <dgm:pt modelId="{8530237D-FF6D-5D46-B20E-E90CC63D1973}" type="parTrans" cxnId="{2C44AF9A-C506-884E-97DB-61CB1B37A3D2}">
      <dgm:prSet/>
      <dgm:spPr/>
      <dgm:t>
        <a:bodyPr/>
        <a:lstStyle/>
        <a:p>
          <a:endParaRPr lang="en-US"/>
        </a:p>
      </dgm:t>
    </dgm:pt>
    <dgm:pt modelId="{E8D1ADE4-5BB8-F143-BAF6-2B21A1C5F9AE}" type="sibTrans" cxnId="{2C44AF9A-C506-884E-97DB-61CB1B37A3D2}">
      <dgm:prSet/>
      <dgm:spPr/>
      <dgm:t>
        <a:bodyPr/>
        <a:lstStyle/>
        <a:p>
          <a:endParaRPr lang="en-US"/>
        </a:p>
      </dgm:t>
    </dgm:pt>
    <dgm:pt modelId="{8B6958D6-E8CF-E446-87AF-CC254158F9E4}">
      <dgm:prSet phldrT="[Text]"/>
      <dgm:spPr>
        <a:solidFill>
          <a:srgbClr val="A9C87C">
            <a:alpha val="50000"/>
          </a:srgbClr>
        </a:solidFill>
      </dgm:spPr>
      <dgm:t>
        <a:bodyPr vert="horz"/>
        <a:lstStyle/>
        <a:p>
          <a:r>
            <a:rPr lang="en-US" dirty="0" smtClean="0"/>
            <a:t>Website Redesign </a:t>
          </a:r>
          <a:endParaRPr lang="en-US" dirty="0"/>
        </a:p>
      </dgm:t>
    </dgm:pt>
    <dgm:pt modelId="{74800D53-5C3F-1140-8528-47090F2CBB15}" type="parTrans" cxnId="{84E6993D-F3D4-924B-BF10-FC152145BA42}">
      <dgm:prSet/>
      <dgm:spPr/>
      <dgm:t>
        <a:bodyPr/>
        <a:lstStyle/>
        <a:p>
          <a:endParaRPr lang="en-US"/>
        </a:p>
      </dgm:t>
    </dgm:pt>
    <dgm:pt modelId="{59B0E156-3982-8148-81C7-729934E80D58}" type="sibTrans" cxnId="{84E6993D-F3D4-924B-BF10-FC152145BA42}">
      <dgm:prSet/>
      <dgm:spPr/>
      <dgm:t>
        <a:bodyPr/>
        <a:lstStyle/>
        <a:p>
          <a:endParaRPr lang="en-US"/>
        </a:p>
      </dgm:t>
    </dgm:pt>
    <dgm:pt modelId="{D869F9EE-140F-A943-8F44-00A908C2B314}" type="pres">
      <dgm:prSet presAssocID="{593F59B6-73FC-B649-A195-2A4D07F19675}" presName="Name0" presStyleCnt="0">
        <dgm:presLayoutVars>
          <dgm:dir/>
          <dgm:animLvl val="lvl"/>
          <dgm:resizeHandles val="exact"/>
        </dgm:presLayoutVars>
      </dgm:prSet>
      <dgm:spPr/>
    </dgm:pt>
    <dgm:pt modelId="{80A04285-5C41-004C-8BAC-524CA7C755AD}" type="pres">
      <dgm:prSet presAssocID="{39FA45AA-3F4A-A64B-BB60-F7C3A1E98EB8}" presName="parTxOnly" presStyleLbl="node1" presStyleIdx="0" presStyleCnt="5" custLinFactNeighborX="-1718" custLinFactNeighborY="0">
        <dgm:presLayoutVars>
          <dgm:chMax val="0"/>
          <dgm:chPref val="0"/>
          <dgm:bulletEnabled val="1"/>
        </dgm:presLayoutVars>
      </dgm:prSet>
      <dgm:spPr/>
      <dgm:t>
        <a:bodyPr/>
        <a:lstStyle/>
        <a:p>
          <a:endParaRPr lang="en-US"/>
        </a:p>
      </dgm:t>
    </dgm:pt>
    <dgm:pt modelId="{78DB17A1-8AE3-A940-A6BA-E669E4741D5F}" type="pres">
      <dgm:prSet presAssocID="{24E4D7DC-8929-FD46-950D-3584EDB566D6}" presName="parTxOnlySpace" presStyleCnt="0"/>
      <dgm:spPr/>
    </dgm:pt>
    <dgm:pt modelId="{5BC2408E-AD5F-3448-8C20-C30B02915726}" type="pres">
      <dgm:prSet presAssocID="{8B6958D6-E8CF-E446-87AF-CC254158F9E4}" presName="parTxOnly" presStyleLbl="node1" presStyleIdx="1" presStyleCnt="5">
        <dgm:presLayoutVars>
          <dgm:chMax val="0"/>
          <dgm:chPref val="0"/>
          <dgm:bulletEnabled val="1"/>
        </dgm:presLayoutVars>
      </dgm:prSet>
      <dgm:spPr/>
      <dgm:t>
        <a:bodyPr/>
        <a:lstStyle/>
        <a:p>
          <a:endParaRPr lang="en-US"/>
        </a:p>
      </dgm:t>
    </dgm:pt>
    <dgm:pt modelId="{DC811228-2BDA-E34B-AF16-FD7E77050CCD}" type="pres">
      <dgm:prSet presAssocID="{59B0E156-3982-8148-81C7-729934E80D58}" presName="parTxOnlySpace" presStyleCnt="0"/>
      <dgm:spPr/>
    </dgm:pt>
    <dgm:pt modelId="{E53B61C6-0555-FB4C-9ABB-44CCF4238B6D}" type="pres">
      <dgm:prSet presAssocID="{44E0B1BE-DF1C-6D40-AC72-B409499BFBED}" presName="parTxOnly" presStyleLbl="node1" presStyleIdx="2" presStyleCnt="5">
        <dgm:presLayoutVars>
          <dgm:chMax val="0"/>
          <dgm:chPref val="0"/>
          <dgm:bulletEnabled val="1"/>
        </dgm:presLayoutVars>
      </dgm:prSet>
      <dgm:spPr/>
      <dgm:t>
        <a:bodyPr/>
        <a:lstStyle/>
        <a:p>
          <a:endParaRPr lang="en-US"/>
        </a:p>
      </dgm:t>
    </dgm:pt>
    <dgm:pt modelId="{E3935BD1-765F-9C46-AF25-5C2EFFBDA6EB}" type="pres">
      <dgm:prSet presAssocID="{92AB3813-FA18-8443-8CD1-9C0481E11C3C}" presName="parTxOnlySpace" presStyleCnt="0"/>
      <dgm:spPr/>
    </dgm:pt>
    <dgm:pt modelId="{7427EDF2-4A75-DA4A-8AE6-F2C3BB86114B}" type="pres">
      <dgm:prSet presAssocID="{DF35B0C1-508A-1948-AB54-7BA6B8CF3B78}" presName="parTxOnly" presStyleLbl="node1" presStyleIdx="3" presStyleCnt="5">
        <dgm:presLayoutVars>
          <dgm:chMax val="0"/>
          <dgm:chPref val="0"/>
          <dgm:bulletEnabled val="1"/>
        </dgm:presLayoutVars>
      </dgm:prSet>
      <dgm:spPr/>
      <dgm:t>
        <a:bodyPr/>
        <a:lstStyle/>
        <a:p>
          <a:endParaRPr lang="en-US"/>
        </a:p>
      </dgm:t>
    </dgm:pt>
    <dgm:pt modelId="{B0E16964-BD8A-B740-BFAE-199CBFCD69C3}" type="pres">
      <dgm:prSet presAssocID="{062359CA-8AF1-594C-97FE-4028364297FC}" presName="parTxOnlySpace" presStyleCnt="0"/>
      <dgm:spPr/>
    </dgm:pt>
    <dgm:pt modelId="{F1479776-0BB9-8346-8974-92A99E54CB53}" type="pres">
      <dgm:prSet presAssocID="{876DE905-119A-334E-B964-EC1C92BBD017}" presName="parTxOnly" presStyleLbl="node1" presStyleIdx="4" presStyleCnt="5">
        <dgm:presLayoutVars>
          <dgm:chMax val="0"/>
          <dgm:chPref val="0"/>
          <dgm:bulletEnabled val="1"/>
        </dgm:presLayoutVars>
      </dgm:prSet>
      <dgm:spPr/>
      <dgm:t>
        <a:bodyPr/>
        <a:lstStyle/>
        <a:p>
          <a:endParaRPr lang="en-US"/>
        </a:p>
      </dgm:t>
    </dgm:pt>
  </dgm:ptLst>
  <dgm:cxnLst>
    <dgm:cxn modelId="{CB63FDB8-CB7B-9744-BD3C-7F3B0604334F}" type="presOf" srcId="{876DE905-119A-334E-B964-EC1C92BBD017}" destId="{F1479776-0BB9-8346-8974-92A99E54CB53}" srcOrd="0" destOrd="0" presId="urn:microsoft.com/office/officeart/2005/8/layout/chevron1"/>
    <dgm:cxn modelId="{15DC2694-888E-6943-AD65-D81FA47F7D1C}" srcId="{593F59B6-73FC-B649-A195-2A4D07F19675}" destId="{44E0B1BE-DF1C-6D40-AC72-B409499BFBED}" srcOrd="2" destOrd="0" parTransId="{CB1CCA50-17C8-044C-A0B7-87DEC0D721F7}" sibTransId="{92AB3813-FA18-8443-8CD1-9C0481E11C3C}"/>
    <dgm:cxn modelId="{52CE2C97-6BE7-D544-8A88-CE794843810E}" srcId="{593F59B6-73FC-B649-A195-2A4D07F19675}" destId="{39FA45AA-3F4A-A64B-BB60-F7C3A1E98EB8}" srcOrd="0" destOrd="0" parTransId="{C055F8D4-49DB-9442-B177-D03BDC6ED29D}" sibTransId="{24E4D7DC-8929-FD46-950D-3584EDB566D6}"/>
    <dgm:cxn modelId="{913D9CCB-D591-E240-B2D2-6ED3BC99A2A0}" type="presOf" srcId="{8B6958D6-E8CF-E446-87AF-CC254158F9E4}" destId="{5BC2408E-AD5F-3448-8C20-C30B02915726}" srcOrd="0" destOrd="0" presId="urn:microsoft.com/office/officeart/2005/8/layout/chevron1"/>
    <dgm:cxn modelId="{C43C8EEC-9EC8-2942-B272-044EF1EE09AF}" type="presOf" srcId="{DF35B0C1-508A-1948-AB54-7BA6B8CF3B78}" destId="{7427EDF2-4A75-DA4A-8AE6-F2C3BB86114B}" srcOrd="0" destOrd="0" presId="urn:microsoft.com/office/officeart/2005/8/layout/chevron1"/>
    <dgm:cxn modelId="{278A8111-F3AD-C847-997B-819E8502C2D4}" type="presOf" srcId="{593F59B6-73FC-B649-A195-2A4D07F19675}" destId="{D869F9EE-140F-A943-8F44-00A908C2B314}" srcOrd="0" destOrd="0" presId="urn:microsoft.com/office/officeart/2005/8/layout/chevron1"/>
    <dgm:cxn modelId="{84E6993D-F3D4-924B-BF10-FC152145BA42}" srcId="{593F59B6-73FC-B649-A195-2A4D07F19675}" destId="{8B6958D6-E8CF-E446-87AF-CC254158F9E4}" srcOrd="1" destOrd="0" parTransId="{74800D53-5C3F-1140-8528-47090F2CBB15}" sibTransId="{59B0E156-3982-8148-81C7-729934E80D58}"/>
    <dgm:cxn modelId="{08D2F199-61F6-0A47-87AA-69821D62212A}" type="presOf" srcId="{39FA45AA-3F4A-A64B-BB60-F7C3A1E98EB8}" destId="{80A04285-5C41-004C-8BAC-524CA7C755AD}" srcOrd="0" destOrd="0" presId="urn:microsoft.com/office/officeart/2005/8/layout/chevron1"/>
    <dgm:cxn modelId="{2C44AF9A-C506-884E-97DB-61CB1B37A3D2}" srcId="{593F59B6-73FC-B649-A195-2A4D07F19675}" destId="{876DE905-119A-334E-B964-EC1C92BBD017}" srcOrd="4" destOrd="0" parTransId="{8530237D-FF6D-5D46-B20E-E90CC63D1973}" sibTransId="{E8D1ADE4-5BB8-F143-BAF6-2B21A1C5F9AE}"/>
    <dgm:cxn modelId="{1EBD6B9B-B738-0643-8D81-83E0E1ADDE34}" type="presOf" srcId="{44E0B1BE-DF1C-6D40-AC72-B409499BFBED}" destId="{E53B61C6-0555-FB4C-9ABB-44CCF4238B6D}" srcOrd="0" destOrd="0" presId="urn:microsoft.com/office/officeart/2005/8/layout/chevron1"/>
    <dgm:cxn modelId="{EB9889C8-7F68-F946-A6CA-7D0CB483FA5B}" srcId="{593F59B6-73FC-B649-A195-2A4D07F19675}" destId="{DF35B0C1-508A-1948-AB54-7BA6B8CF3B78}" srcOrd="3" destOrd="0" parTransId="{1F399255-43B3-1249-9F6E-8EF78DA5BE75}" sibTransId="{062359CA-8AF1-594C-97FE-4028364297FC}"/>
    <dgm:cxn modelId="{5ED78A47-8827-5D46-92E3-6892E8B7AE75}" type="presParOf" srcId="{D869F9EE-140F-A943-8F44-00A908C2B314}" destId="{80A04285-5C41-004C-8BAC-524CA7C755AD}" srcOrd="0" destOrd="0" presId="urn:microsoft.com/office/officeart/2005/8/layout/chevron1"/>
    <dgm:cxn modelId="{B1DC5721-2850-D842-94B6-1A4F30D51057}" type="presParOf" srcId="{D869F9EE-140F-A943-8F44-00A908C2B314}" destId="{78DB17A1-8AE3-A940-A6BA-E669E4741D5F}" srcOrd="1" destOrd="0" presId="urn:microsoft.com/office/officeart/2005/8/layout/chevron1"/>
    <dgm:cxn modelId="{45286153-C046-B749-A0E6-D2D81FB5DBEB}" type="presParOf" srcId="{D869F9EE-140F-A943-8F44-00A908C2B314}" destId="{5BC2408E-AD5F-3448-8C20-C30B02915726}" srcOrd="2" destOrd="0" presId="urn:microsoft.com/office/officeart/2005/8/layout/chevron1"/>
    <dgm:cxn modelId="{56D858B2-1C90-D44A-80D0-84B463D33B71}" type="presParOf" srcId="{D869F9EE-140F-A943-8F44-00A908C2B314}" destId="{DC811228-2BDA-E34B-AF16-FD7E77050CCD}" srcOrd="3" destOrd="0" presId="urn:microsoft.com/office/officeart/2005/8/layout/chevron1"/>
    <dgm:cxn modelId="{3248E293-047E-A744-824B-D74999EAAC56}" type="presParOf" srcId="{D869F9EE-140F-A943-8F44-00A908C2B314}" destId="{E53B61C6-0555-FB4C-9ABB-44CCF4238B6D}" srcOrd="4" destOrd="0" presId="urn:microsoft.com/office/officeart/2005/8/layout/chevron1"/>
    <dgm:cxn modelId="{4106C3A7-8D73-ED4C-973D-25EAD868FE98}" type="presParOf" srcId="{D869F9EE-140F-A943-8F44-00A908C2B314}" destId="{E3935BD1-765F-9C46-AF25-5C2EFFBDA6EB}" srcOrd="5" destOrd="0" presId="urn:microsoft.com/office/officeart/2005/8/layout/chevron1"/>
    <dgm:cxn modelId="{813896E2-E2C2-744C-A0F8-581CA2D86784}" type="presParOf" srcId="{D869F9EE-140F-A943-8F44-00A908C2B314}" destId="{7427EDF2-4A75-DA4A-8AE6-F2C3BB86114B}" srcOrd="6" destOrd="0" presId="urn:microsoft.com/office/officeart/2005/8/layout/chevron1"/>
    <dgm:cxn modelId="{4F5A1550-6429-F04C-8A6F-25A8B858C74F}" type="presParOf" srcId="{D869F9EE-140F-A943-8F44-00A908C2B314}" destId="{B0E16964-BD8A-B740-BFAE-199CBFCD69C3}" srcOrd="7" destOrd="0" presId="urn:microsoft.com/office/officeart/2005/8/layout/chevron1"/>
    <dgm:cxn modelId="{1D288DF5-046C-FF41-AB8B-CF8A4E180D9D}" type="presParOf" srcId="{D869F9EE-140F-A943-8F44-00A908C2B314}" destId="{F1479776-0BB9-8346-8974-92A99E54CB53}" srcOrd="8" destOrd="0" presId="urn:microsoft.com/office/officeart/2005/8/layout/chevron1"/>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93F59B6-73FC-B649-A195-2A4D07F19675}" type="doc">
      <dgm:prSet loTypeId="urn:microsoft.com/office/officeart/2005/8/layout/chevron1" loCatId="process" qsTypeId="urn:microsoft.com/office/officeart/2005/8/quickstyle/3D4" qsCatId="3D" csTypeId="urn:microsoft.com/office/officeart/2005/8/colors/accent1_2" csCatId="accent1" phldr="1"/>
      <dgm:spPr/>
    </dgm:pt>
    <dgm:pt modelId="{39FA45AA-3F4A-A64B-BB60-F7C3A1E98EB8}">
      <dgm:prSet phldrT="[Text]"/>
      <dgm:spPr>
        <a:solidFill>
          <a:srgbClr val="A9C87C"/>
        </a:solidFill>
      </dgm:spPr>
      <dgm:t>
        <a:bodyPr vert="horz"/>
        <a:lstStyle/>
        <a:p>
          <a:r>
            <a:rPr lang="en-US" dirty="0" smtClean="0"/>
            <a:t>Google Search</a:t>
          </a:r>
          <a:endParaRPr lang="en-US" dirty="0"/>
        </a:p>
      </dgm:t>
    </dgm:pt>
    <dgm:pt modelId="{C055F8D4-49DB-9442-B177-D03BDC6ED29D}" type="parTrans" cxnId="{52CE2C97-6BE7-D544-8A88-CE794843810E}">
      <dgm:prSet/>
      <dgm:spPr/>
      <dgm:t>
        <a:bodyPr/>
        <a:lstStyle/>
        <a:p>
          <a:endParaRPr lang="en-US"/>
        </a:p>
      </dgm:t>
    </dgm:pt>
    <dgm:pt modelId="{24E4D7DC-8929-FD46-950D-3584EDB566D6}" type="sibTrans" cxnId="{52CE2C97-6BE7-D544-8A88-CE794843810E}">
      <dgm:prSet/>
      <dgm:spPr/>
      <dgm:t>
        <a:bodyPr/>
        <a:lstStyle/>
        <a:p>
          <a:endParaRPr lang="en-US"/>
        </a:p>
      </dgm:t>
    </dgm:pt>
    <dgm:pt modelId="{44E0B1BE-DF1C-6D40-AC72-B409499BFBED}">
      <dgm:prSet phldrT="[Text]"/>
      <dgm:spPr>
        <a:solidFill>
          <a:schemeClr val="accent5">
            <a:lumMod val="50000"/>
            <a:alpha val="50000"/>
          </a:schemeClr>
        </a:solidFill>
        <a:ln>
          <a:noFill/>
        </a:ln>
      </dgm:spPr>
      <dgm:t>
        <a:bodyPr vert="horz"/>
        <a:lstStyle/>
        <a:p>
          <a:r>
            <a:rPr lang="en-US" dirty="0" smtClean="0"/>
            <a:t>Marketing Efforts </a:t>
          </a:r>
          <a:endParaRPr lang="en-US" dirty="0"/>
        </a:p>
      </dgm:t>
    </dgm:pt>
    <dgm:pt modelId="{CB1CCA50-17C8-044C-A0B7-87DEC0D721F7}" type="parTrans" cxnId="{15DC2694-888E-6943-AD65-D81FA47F7D1C}">
      <dgm:prSet/>
      <dgm:spPr/>
      <dgm:t>
        <a:bodyPr/>
        <a:lstStyle/>
        <a:p>
          <a:endParaRPr lang="en-US"/>
        </a:p>
      </dgm:t>
    </dgm:pt>
    <dgm:pt modelId="{92AB3813-FA18-8443-8CD1-9C0481E11C3C}" type="sibTrans" cxnId="{15DC2694-888E-6943-AD65-D81FA47F7D1C}">
      <dgm:prSet/>
      <dgm:spPr/>
      <dgm:t>
        <a:bodyPr/>
        <a:lstStyle/>
        <a:p>
          <a:endParaRPr lang="en-US"/>
        </a:p>
      </dgm:t>
    </dgm:pt>
    <dgm:pt modelId="{DF35B0C1-508A-1948-AB54-7BA6B8CF3B78}">
      <dgm:prSet phldrT="[Text]"/>
      <dgm:spPr>
        <a:solidFill>
          <a:srgbClr val="A9C87C">
            <a:alpha val="49000"/>
          </a:srgbClr>
        </a:solidFill>
        <a:ln>
          <a:noFill/>
        </a:ln>
      </dgm:spPr>
      <dgm:t>
        <a:bodyPr vert="horz"/>
        <a:lstStyle/>
        <a:p>
          <a:r>
            <a:rPr lang="en-US" dirty="0" smtClean="0"/>
            <a:t>Eastside Entry Strategy        </a:t>
          </a:r>
          <a:endParaRPr lang="en-US" dirty="0"/>
        </a:p>
      </dgm:t>
    </dgm:pt>
    <dgm:pt modelId="{1F399255-43B3-1249-9F6E-8EF78DA5BE75}" type="parTrans" cxnId="{EB9889C8-7F68-F946-A6CA-7D0CB483FA5B}">
      <dgm:prSet/>
      <dgm:spPr/>
      <dgm:t>
        <a:bodyPr/>
        <a:lstStyle/>
        <a:p>
          <a:endParaRPr lang="en-US"/>
        </a:p>
      </dgm:t>
    </dgm:pt>
    <dgm:pt modelId="{062359CA-8AF1-594C-97FE-4028364297FC}" type="sibTrans" cxnId="{EB9889C8-7F68-F946-A6CA-7D0CB483FA5B}">
      <dgm:prSet/>
      <dgm:spPr/>
      <dgm:t>
        <a:bodyPr/>
        <a:lstStyle/>
        <a:p>
          <a:endParaRPr lang="en-US"/>
        </a:p>
      </dgm:t>
    </dgm:pt>
    <dgm:pt modelId="{876DE905-119A-334E-B964-EC1C92BBD017}">
      <dgm:prSet phldrT="[Text]"/>
      <dgm:spPr>
        <a:solidFill>
          <a:srgbClr val="A9C87C">
            <a:alpha val="49000"/>
          </a:srgbClr>
        </a:solidFill>
        <a:ln>
          <a:noFill/>
        </a:ln>
      </dgm:spPr>
      <dgm:t>
        <a:bodyPr vert="horz"/>
        <a:lstStyle/>
        <a:p>
          <a:r>
            <a:rPr lang="en-US" dirty="0" smtClean="0"/>
            <a:t>Customer Relationship Management </a:t>
          </a:r>
          <a:endParaRPr lang="en-US" dirty="0"/>
        </a:p>
      </dgm:t>
    </dgm:pt>
    <dgm:pt modelId="{8530237D-FF6D-5D46-B20E-E90CC63D1973}" type="parTrans" cxnId="{2C44AF9A-C506-884E-97DB-61CB1B37A3D2}">
      <dgm:prSet/>
      <dgm:spPr/>
      <dgm:t>
        <a:bodyPr/>
        <a:lstStyle/>
        <a:p>
          <a:endParaRPr lang="en-US"/>
        </a:p>
      </dgm:t>
    </dgm:pt>
    <dgm:pt modelId="{E8D1ADE4-5BB8-F143-BAF6-2B21A1C5F9AE}" type="sibTrans" cxnId="{2C44AF9A-C506-884E-97DB-61CB1B37A3D2}">
      <dgm:prSet/>
      <dgm:spPr/>
      <dgm:t>
        <a:bodyPr/>
        <a:lstStyle/>
        <a:p>
          <a:endParaRPr lang="en-US"/>
        </a:p>
      </dgm:t>
    </dgm:pt>
    <dgm:pt modelId="{8B6958D6-E8CF-E446-87AF-CC254158F9E4}">
      <dgm:prSet phldrT="[Text]"/>
      <dgm:spPr>
        <a:solidFill>
          <a:srgbClr val="A9C87C">
            <a:alpha val="50000"/>
          </a:srgbClr>
        </a:solidFill>
      </dgm:spPr>
      <dgm:t>
        <a:bodyPr vert="horz"/>
        <a:lstStyle/>
        <a:p>
          <a:r>
            <a:rPr lang="en-US" dirty="0" smtClean="0"/>
            <a:t>Website Redesign </a:t>
          </a:r>
          <a:endParaRPr lang="en-US" dirty="0"/>
        </a:p>
      </dgm:t>
    </dgm:pt>
    <dgm:pt modelId="{74800D53-5C3F-1140-8528-47090F2CBB15}" type="parTrans" cxnId="{84E6993D-F3D4-924B-BF10-FC152145BA42}">
      <dgm:prSet/>
      <dgm:spPr/>
      <dgm:t>
        <a:bodyPr/>
        <a:lstStyle/>
        <a:p>
          <a:endParaRPr lang="en-US"/>
        </a:p>
      </dgm:t>
    </dgm:pt>
    <dgm:pt modelId="{59B0E156-3982-8148-81C7-729934E80D58}" type="sibTrans" cxnId="{84E6993D-F3D4-924B-BF10-FC152145BA42}">
      <dgm:prSet/>
      <dgm:spPr/>
      <dgm:t>
        <a:bodyPr/>
        <a:lstStyle/>
        <a:p>
          <a:endParaRPr lang="en-US"/>
        </a:p>
      </dgm:t>
    </dgm:pt>
    <dgm:pt modelId="{D869F9EE-140F-A943-8F44-00A908C2B314}" type="pres">
      <dgm:prSet presAssocID="{593F59B6-73FC-B649-A195-2A4D07F19675}" presName="Name0" presStyleCnt="0">
        <dgm:presLayoutVars>
          <dgm:dir/>
          <dgm:animLvl val="lvl"/>
          <dgm:resizeHandles val="exact"/>
        </dgm:presLayoutVars>
      </dgm:prSet>
      <dgm:spPr/>
    </dgm:pt>
    <dgm:pt modelId="{80A04285-5C41-004C-8BAC-524CA7C755AD}" type="pres">
      <dgm:prSet presAssocID="{39FA45AA-3F4A-A64B-BB60-F7C3A1E98EB8}" presName="parTxOnly" presStyleLbl="node1" presStyleIdx="0" presStyleCnt="5" custLinFactNeighborX="-1718" custLinFactNeighborY="0">
        <dgm:presLayoutVars>
          <dgm:chMax val="0"/>
          <dgm:chPref val="0"/>
          <dgm:bulletEnabled val="1"/>
        </dgm:presLayoutVars>
      </dgm:prSet>
      <dgm:spPr/>
      <dgm:t>
        <a:bodyPr/>
        <a:lstStyle/>
        <a:p>
          <a:endParaRPr lang="en-US"/>
        </a:p>
      </dgm:t>
    </dgm:pt>
    <dgm:pt modelId="{78DB17A1-8AE3-A940-A6BA-E669E4741D5F}" type="pres">
      <dgm:prSet presAssocID="{24E4D7DC-8929-FD46-950D-3584EDB566D6}" presName="parTxOnlySpace" presStyleCnt="0"/>
      <dgm:spPr/>
    </dgm:pt>
    <dgm:pt modelId="{5BC2408E-AD5F-3448-8C20-C30B02915726}" type="pres">
      <dgm:prSet presAssocID="{8B6958D6-E8CF-E446-87AF-CC254158F9E4}" presName="parTxOnly" presStyleLbl="node1" presStyleIdx="1" presStyleCnt="5">
        <dgm:presLayoutVars>
          <dgm:chMax val="0"/>
          <dgm:chPref val="0"/>
          <dgm:bulletEnabled val="1"/>
        </dgm:presLayoutVars>
      </dgm:prSet>
      <dgm:spPr/>
      <dgm:t>
        <a:bodyPr/>
        <a:lstStyle/>
        <a:p>
          <a:endParaRPr lang="en-US"/>
        </a:p>
      </dgm:t>
    </dgm:pt>
    <dgm:pt modelId="{DC811228-2BDA-E34B-AF16-FD7E77050CCD}" type="pres">
      <dgm:prSet presAssocID="{59B0E156-3982-8148-81C7-729934E80D58}" presName="parTxOnlySpace" presStyleCnt="0"/>
      <dgm:spPr/>
    </dgm:pt>
    <dgm:pt modelId="{E53B61C6-0555-FB4C-9ABB-44CCF4238B6D}" type="pres">
      <dgm:prSet presAssocID="{44E0B1BE-DF1C-6D40-AC72-B409499BFBED}" presName="parTxOnly" presStyleLbl="node1" presStyleIdx="2" presStyleCnt="5">
        <dgm:presLayoutVars>
          <dgm:chMax val="0"/>
          <dgm:chPref val="0"/>
          <dgm:bulletEnabled val="1"/>
        </dgm:presLayoutVars>
      </dgm:prSet>
      <dgm:spPr/>
      <dgm:t>
        <a:bodyPr/>
        <a:lstStyle/>
        <a:p>
          <a:endParaRPr lang="en-US"/>
        </a:p>
      </dgm:t>
    </dgm:pt>
    <dgm:pt modelId="{E3935BD1-765F-9C46-AF25-5C2EFFBDA6EB}" type="pres">
      <dgm:prSet presAssocID="{92AB3813-FA18-8443-8CD1-9C0481E11C3C}" presName="parTxOnlySpace" presStyleCnt="0"/>
      <dgm:spPr/>
    </dgm:pt>
    <dgm:pt modelId="{7427EDF2-4A75-DA4A-8AE6-F2C3BB86114B}" type="pres">
      <dgm:prSet presAssocID="{DF35B0C1-508A-1948-AB54-7BA6B8CF3B78}" presName="parTxOnly" presStyleLbl="node1" presStyleIdx="3" presStyleCnt="5">
        <dgm:presLayoutVars>
          <dgm:chMax val="0"/>
          <dgm:chPref val="0"/>
          <dgm:bulletEnabled val="1"/>
        </dgm:presLayoutVars>
      </dgm:prSet>
      <dgm:spPr/>
      <dgm:t>
        <a:bodyPr/>
        <a:lstStyle/>
        <a:p>
          <a:endParaRPr lang="en-US"/>
        </a:p>
      </dgm:t>
    </dgm:pt>
    <dgm:pt modelId="{B0E16964-BD8A-B740-BFAE-199CBFCD69C3}" type="pres">
      <dgm:prSet presAssocID="{062359CA-8AF1-594C-97FE-4028364297FC}" presName="parTxOnlySpace" presStyleCnt="0"/>
      <dgm:spPr/>
    </dgm:pt>
    <dgm:pt modelId="{F1479776-0BB9-8346-8974-92A99E54CB53}" type="pres">
      <dgm:prSet presAssocID="{876DE905-119A-334E-B964-EC1C92BBD017}" presName="parTxOnly" presStyleLbl="node1" presStyleIdx="4" presStyleCnt="5">
        <dgm:presLayoutVars>
          <dgm:chMax val="0"/>
          <dgm:chPref val="0"/>
          <dgm:bulletEnabled val="1"/>
        </dgm:presLayoutVars>
      </dgm:prSet>
      <dgm:spPr/>
      <dgm:t>
        <a:bodyPr/>
        <a:lstStyle/>
        <a:p>
          <a:endParaRPr lang="en-US"/>
        </a:p>
      </dgm:t>
    </dgm:pt>
  </dgm:ptLst>
  <dgm:cxnLst>
    <dgm:cxn modelId="{D425D684-0C42-8542-869C-1C44BAB7BD42}" type="presOf" srcId="{876DE905-119A-334E-B964-EC1C92BBD017}" destId="{F1479776-0BB9-8346-8974-92A99E54CB53}" srcOrd="0" destOrd="0" presId="urn:microsoft.com/office/officeart/2005/8/layout/chevron1"/>
    <dgm:cxn modelId="{E5B739A7-5DB0-8C49-BF17-9BE756993113}" type="presOf" srcId="{44E0B1BE-DF1C-6D40-AC72-B409499BFBED}" destId="{E53B61C6-0555-FB4C-9ABB-44CCF4238B6D}" srcOrd="0" destOrd="0" presId="urn:microsoft.com/office/officeart/2005/8/layout/chevron1"/>
    <dgm:cxn modelId="{15DC2694-888E-6943-AD65-D81FA47F7D1C}" srcId="{593F59B6-73FC-B649-A195-2A4D07F19675}" destId="{44E0B1BE-DF1C-6D40-AC72-B409499BFBED}" srcOrd="2" destOrd="0" parTransId="{CB1CCA50-17C8-044C-A0B7-87DEC0D721F7}" sibTransId="{92AB3813-FA18-8443-8CD1-9C0481E11C3C}"/>
    <dgm:cxn modelId="{57EB036B-EF58-5248-8163-A956EFB9C835}" type="presOf" srcId="{8B6958D6-E8CF-E446-87AF-CC254158F9E4}" destId="{5BC2408E-AD5F-3448-8C20-C30B02915726}" srcOrd="0" destOrd="0" presId="urn:microsoft.com/office/officeart/2005/8/layout/chevron1"/>
    <dgm:cxn modelId="{52CE2C97-6BE7-D544-8A88-CE794843810E}" srcId="{593F59B6-73FC-B649-A195-2A4D07F19675}" destId="{39FA45AA-3F4A-A64B-BB60-F7C3A1E98EB8}" srcOrd="0" destOrd="0" parTransId="{C055F8D4-49DB-9442-B177-D03BDC6ED29D}" sibTransId="{24E4D7DC-8929-FD46-950D-3584EDB566D6}"/>
    <dgm:cxn modelId="{1445BDBA-6B48-594A-A7BF-343473D1371B}" type="presOf" srcId="{39FA45AA-3F4A-A64B-BB60-F7C3A1E98EB8}" destId="{80A04285-5C41-004C-8BAC-524CA7C755AD}" srcOrd="0" destOrd="0" presId="urn:microsoft.com/office/officeart/2005/8/layout/chevron1"/>
    <dgm:cxn modelId="{84E6993D-F3D4-924B-BF10-FC152145BA42}" srcId="{593F59B6-73FC-B649-A195-2A4D07F19675}" destId="{8B6958D6-E8CF-E446-87AF-CC254158F9E4}" srcOrd="1" destOrd="0" parTransId="{74800D53-5C3F-1140-8528-47090F2CBB15}" sibTransId="{59B0E156-3982-8148-81C7-729934E80D58}"/>
    <dgm:cxn modelId="{EBD4FE28-BCFA-D848-900B-B9E148AC8519}" type="presOf" srcId="{DF35B0C1-508A-1948-AB54-7BA6B8CF3B78}" destId="{7427EDF2-4A75-DA4A-8AE6-F2C3BB86114B}" srcOrd="0" destOrd="0" presId="urn:microsoft.com/office/officeart/2005/8/layout/chevron1"/>
    <dgm:cxn modelId="{2C44AF9A-C506-884E-97DB-61CB1B37A3D2}" srcId="{593F59B6-73FC-B649-A195-2A4D07F19675}" destId="{876DE905-119A-334E-B964-EC1C92BBD017}" srcOrd="4" destOrd="0" parTransId="{8530237D-FF6D-5D46-B20E-E90CC63D1973}" sibTransId="{E8D1ADE4-5BB8-F143-BAF6-2B21A1C5F9AE}"/>
    <dgm:cxn modelId="{81564EDB-438A-CD49-B90B-1AB186F62377}" type="presOf" srcId="{593F59B6-73FC-B649-A195-2A4D07F19675}" destId="{D869F9EE-140F-A943-8F44-00A908C2B314}" srcOrd="0" destOrd="0" presId="urn:microsoft.com/office/officeart/2005/8/layout/chevron1"/>
    <dgm:cxn modelId="{EB9889C8-7F68-F946-A6CA-7D0CB483FA5B}" srcId="{593F59B6-73FC-B649-A195-2A4D07F19675}" destId="{DF35B0C1-508A-1948-AB54-7BA6B8CF3B78}" srcOrd="3" destOrd="0" parTransId="{1F399255-43B3-1249-9F6E-8EF78DA5BE75}" sibTransId="{062359CA-8AF1-594C-97FE-4028364297FC}"/>
    <dgm:cxn modelId="{18215E10-409D-4D44-8D72-33EDEC109776}" type="presParOf" srcId="{D869F9EE-140F-A943-8F44-00A908C2B314}" destId="{80A04285-5C41-004C-8BAC-524CA7C755AD}" srcOrd="0" destOrd="0" presId="urn:microsoft.com/office/officeart/2005/8/layout/chevron1"/>
    <dgm:cxn modelId="{161045FF-0214-6C44-A6A7-5DCB09AC2ACA}" type="presParOf" srcId="{D869F9EE-140F-A943-8F44-00A908C2B314}" destId="{78DB17A1-8AE3-A940-A6BA-E669E4741D5F}" srcOrd="1" destOrd="0" presId="urn:microsoft.com/office/officeart/2005/8/layout/chevron1"/>
    <dgm:cxn modelId="{E0B24441-A7E8-E94E-9CA0-860A2C2D10BC}" type="presParOf" srcId="{D869F9EE-140F-A943-8F44-00A908C2B314}" destId="{5BC2408E-AD5F-3448-8C20-C30B02915726}" srcOrd="2" destOrd="0" presId="urn:microsoft.com/office/officeart/2005/8/layout/chevron1"/>
    <dgm:cxn modelId="{9DF3767A-AE35-1647-88CD-E36049AA9D03}" type="presParOf" srcId="{D869F9EE-140F-A943-8F44-00A908C2B314}" destId="{DC811228-2BDA-E34B-AF16-FD7E77050CCD}" srcOrd="3" destOrd="0" presId="urn:microsoft.com/office/officeart/2005/8/layout/chevron1"/>
    <dgm:cxn modelId="{F9359127-D905-624D-BA36-80B785109FE4}" type="presParOf" srcId="{D869F9EE-140F-A943-8F44-00A908C2B314}" destId="{E53B61C6-0555-FB4C-9ABB-44CCF4238B6D}" srcOrd="4" destOrd="0" presId="urn:microsoft.com/office/officeart/2005/8/layout/chevron1"/>
    <dgm:cxn modelId="{A983C7B8-696F-5347-B003-80524DDF3C3B}" type="presParOf" srcId="{D869F9EE-140F-A943-8F44-00A908C2B314}" destId="{E3935BD1-765F-9C46-AF25-5C2EFFBDA6EB}" srcOrd="5" destOrd="0" presId="urn:microsoft.com/office/officeart/2005/8/layout/chevron1"/>
    <dgm:cxn modelId="{BFA8B3D1-388A-3D4F-8620-B30FEEE56E03}" type="presParOf" srcId="{D869F9EE-140F-A943-8F44-00A908C2B314}" destId="{7427EDF2-4A75-DA4A-8AE6-F2C3BB86114B}" srcOrd="6" destOrd="0" presId="urn:microsoft.com/office/officeart/2005/8/layout/chevron1"/>
    <dgm:cxn modelId="{ABEBBD09-7914-B342-A73E-6F8C3167EB2F}" type="presParOf" srcId="{D869F9EE-140F-A943-8F44-00A908C2B314}" destId="{B0E16964-BD8A-B740-BFAE-199CBFCD69C3}" srcOrd="7" destOrd="0" presId="urn:microsoft.com/office/officeart/2005/8/layout/chevron1"/>
    <dgm:cxn modelId="{2F7D9EE8-803D-3A48-8DF3-453BE803AAAF}" type="presParOf" srcId="{D869F9EE-140F-A943-8F44-00A908C2B314}" destId="{F1479776-0BB9-8346-8974-92A99E54CB53}" srcOrd="8" destOrd="0" presId="urn:microsoft.com/office/officeart/2005/8/layout/chevron1"/>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93F59B6-73FC-B649-A195-2A4D07F19675}" type="doc">
      <dgm:prSet loTypeId="urn:microsoft.com/office/officeart/2005/8/layout/chevron1" loCatId="process" qsTypeId="urn:microsoft.com/office/officeart/2005/8/quickstyle/3D4" qsCatId="3D" csTypeId="urn:microsoft.com/office/officeart/2005/8/colors/accent1_2" csCatId="accent1" phldr="1"/>
      <dgm:spPr/>
    </dgm:pt>
    <dgm:pt modelId="{39FA45AA-3F4A-A64B-BB60-F7C3A1E98EB8}">
      <dgm:prSet phldrT="[Text]"/>
      <dgm:spPr>
        <a:solidFill>
          <a:srgbClr val="A9C87C"/>
        </a:solidFill>
      </dgm:spPr>
      <dgm:t>
        <a:bodyPr vert="horz"/>
        <a:lstStyle/>
        <a:p>
          <a:r>
            <a:rPr lang="en-US" dirty="0" smtClean="0"/>
            <a:t>Google Search</a:t>
          </a:r>
          <a:endParaRPr lang="en-US" dirty="0"/>
        </a:p>
      </dgm:t>
    </dgm:pt>
    <dgm:pt modelId="{C055F8D4-49DB-9442-B177-D03BDC6ED29D}" type="parTrans" cxnId="{52CE2C97-6BE7-D544-8A88-CE794843810E}">
      <dgm:prSet/>
      <dgm:spPr/>
      <dgm:t>
        <a:bodyPr/>
        <a:lstStyle/>
        <a:p>
          <a:endParaRPr lang="en-US"/>
        </a:p>
      </dgm:t>
    </dgm:pt>
    <dgm:pt modelId="{24E4D7DC-8929-FD46-950D-3584EDB566D6}" type="sibTrans" cxnId="{52CE2C97-6BE7-D544-8A88-CE794843810E}">
      <dgm:prSet/>
      <dgm:spPr/>
      <dgm:t>
        <a:bodyPr/>
        <a:lstStyle/>
        <a:p>
          <a:endParaRPr lang="en-US"/>
        </a:p>
      </dgm:t>
    </dgm:pt>
    <dgm:pt modelId="{44E0B1BE-DF1C-6D40-AC72-B409499BFBED}">
      <dgm:prSet phldrT="[Text]"/>
      <dgm:spPr>
        <a:solidFill>
          <a:srgbClr val="A9C87C">
            <a:alpha val="50000"/>
          </a:srgbClr>
        </a:solidFill>
        <a:ln>
          <a:noFill/>
        </a:ln>
      </dgm:spPr>
      <dgm:t>
        <a:bodyPr vert="horz"/>
        <a:lstStyle/>
        <a:p>
          <a:r>
            <a:rPr lang="en-US" dirty="0" smtClean="0"/>
            <a:t>Marketing Efforts </a:t>
          </a:r>
          <a:endParaRPr lang="en-US" dirty="0"/>
        </a:p>
      </dgm:t>
    </dgm:pt>
    <dgm:pt modelId="{CB1CCA50-17C8-044C-A0B7-87DEC0D721F7}" type="parTrans" cxnId="{15DC2694-888E-6943-AD65-D81FA47F7D1C}">
      <dgm:prSet/>
      <dgm:spPr/>
      <dgm:t>
        <a:bodyPr/>
        <a:lstStyle/>
        <a:p>
          <a:endParaRPr lang="en-US"/>
        </a:p>
      </dgm:t>
    </dgm:pt>
    <dgm:pt modelId="{92AB3813-FA18-8443-8CD1-9C0481E11C3C}" type="sibTrans" cxnId="{15DC2694-888E-6943-AD65-D81FA47F7D1C}">
      <dgm:prSet/>
      <dgm:spPr/>
      <dgm:t>
        <a:bodyPr/>
        <a:lstStyle/>
        <a:p>
          <a:endParaRPr lang="en-US"/>
        </a:p>
      </dgm:t>
    </dgm:pt>
    <dgm:pt modelId="{DF35B0C1-508A-1948-AB54-7BA6B8CF3B78}">
      <dgm:prSet phldrT="[Text]"/>
      <dgm:spPr>
        <a:solidFill>
          <a:schemeClr val="accent5">
            <a:lumMod val="50000"/>
            <a:alpha val="49000"/>
          </a:schemeClr>
        </a:solidFill>
        <a:ln>
          <a:noFill/>
        </a:ln>
      </dgm:spPr>
      <dgm:t>
        <a:bodyPr vert="horz"/>
        <a:lstStyle/>
        <a:p>
          <a:r>
            <a:rPr lang="en-US" dirty="0" smtClean="0"/>
            <a:t>Eastside Entry Strategy        </a:t>
          </a:r>
          <a:endParaRPr lang="en-US" dirty="0"/>
        </a:p>
      </dgm:t>
    </dgm:pt>
    <dgm:pt modelId="{1F399255-43B3-1249-9F6E-8EF78DA5BE75}" type="parTrans" cxnId="{EB9889C8-7F68-F946-A6CA-7D0CB483FA5B}">
      <dgm:prSet/>
      <dgm:spPr/>
      <dgm:t>
        <a:bodyPr/>
        <a:lstStyle/>
        <a:p>
          <a:endParaRPr lang="en-US"/>
        </a:p>
      </dgm:t>
    </dgm:pt>
    <dgm:pt modelId="{062359CA-8AF1-594C-97FE-4028364297FC}" type="sibTrans" cxnId="{EB9889C8-7F68-F946-A6CA-7D0CB483FA5B}">
      <dgm:prSet/>
      <dgm:spPr/>
      <dgm:t>
        <a:bodyPr/>
        <a:lstStyle/>
        <a:p>
          <a:endParaRPr lang="en-US"/>
        </a:p>
      </dgm:t>
    </dgm:pt>
    <dgm:pt modelId="{876DE905-119A-334E-B964-EC1C92BBD017}">
      <dgm:prSet phldrT="[Text]"/>
      <dgm:spPr>
        <a:solidFill>
          <a:srgbClr val="A9C87C">
            <a:alpha val="49000"/>
          </a:srgbClr>
        </a:solidFill>
        <a:ln>
          <a:noFill/>
        </a:ln>
      </dgm:spPr>
      <dgm:t>
        <a:bodyPr vert="horz"/>
        <a:lstStyle/>
        <a:p>
          <a:r>
            <a:rPr lang="en-US" dirty="0" smtClean="0"/>
            <a:t>Customer Relationship Management </a:t>
          </a:r>
          <a:endParaRPr lang="en-US" dirty="0"/>
        </a:p>
      </dgm:t>
    </dgm:pt>
    <dgm:pt modelId="{8530237D-FF6D-5D46-B20E-E90CC63D1973}" type="parTrans" cxnId="{2C44AF9A-C506-884E-97DB-61CB1B37A3D2}">
      <dgm:prSet/>
      <dgm:spPr/>
      <dgm:t>
        <a:bodyPr/>
        <a:lstStyle/>
        <a:p>
          <a:endParaRPr lang="en-US"/>
        </a:p>
      </dgm:t>
    </dgm:pt>
    <dgm:pt modelId="{E8D1ADE4-5BB8-F143-BAF6-2B21A1C5F9AE}" type="sibTrans" cxnId="{2C44AF9A-C506-884E-97DB-61CB1B37A3D2}">
      <dgm:prSet/>
      <dgm:spPr/>
      <dgm:t>
        <a:bodyPr/>
        <a:lstStyle/>
        <a:p>
          <a:endParaRPr lang="en-US"/>
        </a:p>
      </dgm:t>
    </dgm:pt>
    <dgm:pt modelId="{8B6958D6-E8CF-E446-87AF-CC254158F9E4}">
      <dgm:prSet phldrT="[Text]"/>
      <dgm:spPr>
        <a:solidFill>
          <a:srgbClr val="A9C87C">
            <a:alpha val="50000"/>
          </a:srgbClr>
        </a:solidFill>
      </dgm:spPr>
      <dgm:t>
        <a:bodyPr vert="horz"/>
        <a:lstStyle/>
        <a:p>
          <a:r>
            <a:rPr lang="en-US" dirty="0" smtClean="0"/>
            <a:t>Website Redesign </a:t>
          </a:r>
          <a:endParaRPr lang="en-US" dirty="0"/>
        </a:p>
      </dgm:t>
    </dgm:pt>
    <dgm:pt modelId="{74800D53-5C3F-1140-8528-47090F2CBB15}" type="parTrans" cxnId="{84E6993D-F3D4-924B-BF10-FC152145BA42}">
      <dgm:prSet/>
      <dgm:spPr/>
      <dgm:t>
        <a:bodyPr/>
        <a:lstStyle/>
        <a:p>
          <a:endParaRPr lang="en-US"/>
        </a:p>
      </dgm:t>
    </dgm:pt>
    <dgm:pt modelId="{59B0E156-3982-8148-81C7-729934E80D58}" type="sibTrans" cxnId="{84E6993D-F3D4-924B-BF10-FC152145BA42}">
      <dgm:prSet/>
      <dgm:spPr/>
      <dgm:t>
        <a:bodyPr/>
        <a:lstStyle/>
        <a:p>
          <a:endParaRPr lang="en-US"/>
        </a:p>
      </dgm:t>
    </dgm:pt>
    <dgm:pt modelId="{D869F9EE-140F-A943-8F44-00A908C2B314}" type="pres">
      <dgm:prSet presAssocID="{593F59B6-73FC-B649-A195-2A4D07F19675}" presName="Name0" presStyleCnt="0">
        <dgm:presLayoutVars>
          <dgm:dir/>
          <dgm:animLvl val="lvl"/>
          <dgm:resizeHandles val="exact"/>
        </dgm:presLayoutVars>
      </dgm:prSet>
      <dgm:spPr/>
    </dgm:pt>
    <dgm:pt modelId="{80A04285-5C41-004C-8BAC-524CA7C755AD}" type="pres">
      <dgm:prSet presAssocID="{39FA45AA-3F4A-A64B-BB60-F7C3A1E98EB8}" presName="parTxOnly" presStyleLbl="node1" presStyleIdx="0" presStyleCnt="5" custLinFactNeighborX="-1718" custLinFactNeighborY="0">
        <dgm:presLayoutVars>
          <dgm:chMax val="0"/>
          <dgm:chPref val="0"/>
          <dgm:bulletEnabled val="1"/>
        </dgm:presLayoutVars>
      </dgm:prSet>
      <dgm:spPr/>
      <dgm:t>
        <a:bodyPr/>
        <a:lstStyle/>
        <a:p>
          <a:endParaRPr lang="en-US"/>
        </a:p>
      </dgm:t>
    </dgm:pt>
    <dgm:pt modelId="{78DB17A1-8AE3-A940-A6BA-E669E4741D5F}" type="pres">
      <dgm:prSet presAssocID="{24E4D7DC-8929-FD46-950D-3584EDB566D6}" presName="parTxOnlySpace" presStyleCnt="0"/>
      <dgm:spPr/>
    </dgm:pt>
    <dgm:pt modelId="{5BC2408E-AD5F-3448-8C20-C30B02915726}" type="pres">
      <dgm:prSet presAssocID="{8B6958D6-E8CF-E446-87AF-CC254158F9E4}" presName="parTxOnly" presStyleLbl="node1" presStyleIdx="1" presStyleCnt="5">
        <dgm:presLayoutVars>
          <dgm:chMax val="0"/>
          <dgm:chPref val="0"/>
          <dgm:bulletEnabled val="1"/>
        </dgm:presLayoutVars>
      </dgm:prSet>
      <dgm:spPr/>
      <dgm:t>
        <a:bodyPr/>
        <a:lstStyle/>
        <a:p>
          <a:endParaRPr lang="en-US"/>
        </a:p>
      </dgm:t>
    </dgm:pt>
    <dgm:pt modelId="{DC811228-2BDA-E34B-AF16-FD7E77050CCD}" type="pres">
      <dgm:prSet presAssocID="{59B0E156-3982-8148-81C7-729934E80D58}" presName="parTxOnlySpace" presStyleCnt="0"/>
      <dgm:spPr/>
    </dgm:pt>
    <dgm:pt modelId="{E53B61C6-0555-FB4C-9ABB-44CCF4238B6D}" type="pres">
      <dgm:prSet presAssocID="{44E0B1BE-DF1C-6D40-AC72-B409499BFBED}" presName="parTxOnly" presStyleLbl="node1" presStyleIdx="2" presStyleCnt="5">
        <dgm:presLayoutVars>
          <dgm:chMax val="0"/>
          <dgm:chPref val="0"/>
          <dgm:bulletEnabled val="1"/>
        </dgm:presLayoutVars>
      </dgm:prSet>
      <dgm:spPr/>
      <dgm:t>
        <a:bodyPr/>
        <a:lstStyle/>
        <a:p>
          <a:endParaRPr lang="en-US"/>
        </a:p>
      </dgm:t>
    </dgm:pt>
    <dgm:pt modelId="{E3935BD1-765F-9C46-AF25-5C2EFFBDA6EB}" type="pres">
      <dgm:prSet presAssocID="{92AB3813-FA18-8443-8CD1-9C0481E11C3C}" presName="parTxOnlySpace" presStyleCnt="0"/>
      <dgm:spPr/>
    </dgm:pt>
    <dgm:pt modelId="{7427EDF2-4A75-DA4A-8AE6-F2C3BB86114B}" type="pres">
      <dgm:prSet presAssocID="{DF35B0C1-508A-1948-AB54-7BA6B8CF3B78}" presName="parTxOnly" presStyleLbl="node1" presStyleIdx="3" presStyleCnt="5">
        <dgm:presLayoutVars>
          <dgm:chMax val="0"/>
          <dgm:chPref val="0"/>
          <dgm:bulletEnabled val="1"/>
        </dgm:presLayoutVars>
      </dgm:prSet>
      <dgm:spPr/>
      <dgm:t>
        <a:bodyPr/>
        <a:lstStyle/>
        <a:p>
          <a:endParaRPr lang="en-US"/>
        </a:p>
      </dgm:t>
    </dgm:pt>
    <dgm:pt modelId="{B0E16964-BD8A-B740-BFAE-199CBFCD69C3}" type="pres">
      <dgm:prSet presAssocID="{062359CA-8AF1-594C-97FE-4028364297FC}" presName="parTxOnlySpace" presStyleCnt="0"/>
      <dgm:spPr/>
    </dgm:pt>
    <dgm:pt modelId="{F1479776-0BB9-8346-8974-92A99E54CB53}" type="pres">
      <dgm:prSet presAssocID="{876DE905-119A-334E-B964-EC1C92BBD017}" presName="parTxOnly" presStyleLbl="node1" presStyleIdx="4" presStyleCnt="5">
        <dgm:presLayoutVars>
          <dgm:chMax val="0"/>
          <dgm:chPref val="0"/>
          <dgm:bulletEnabled val="1"/>
        </dgm:presLayoutVars>
      </dgm:prSet>
      <dgm:spPr/>
      <dgm:t>
        <a:bodyPr/>
        <a:lstStyle/>
        <a:p>
          <a:endParaRPr lang="en-US"/>
        </a:p>
      </dgm:t>
    </dgm:pt>
  </dgm:ptLst>
  <dgm:cxnLst>
    <dgm:cxn modelId="{67B0DD38-21D6-A041-BBA0-90FD6D18742D}" type="presOf" srcId="{DF35B0C1-508A-1948-AB54-7BA6B8CF3B78}" destId="{7427EDF2-4A75-DA4A-8AE6-F2C3BB86114B}" srcOrd="0" destOrd="0" presId="urn:microsoft.com/office/officeart/2005/8/layout/chevron1"/>
    <dgm:cxn modelId="{C3B65CB7-602B-AA44-9448-F48F4D48FE32}" type="presOf" srcId="{593F59B6-73FC-B649-A195-2A4D07F19675}" destId="{D869F9EE-140F-A943-8F44-00A908C2B314}" srcOrd="0" destOrd="0" presId="urn:microsoft.com/office/officeart/2005/8/layout/chevron1"/>
    <dgm:cxn modelId="{15DC2694-888E-6943-AD65-D81FA47F7D1C}" srcId="{593F59B6-73FC-B649-A195-2A4D07F19675}" destId="{44E0B1BE-DF1C-6D40-AC72-B409499BFBED}" srcOrd="2" destOrd="0" parTransId="{CB1CCA50-17C8-044C-A0B7-87DEC0D721F7}" sibTransId="{92AB3813-FA18-8443-8CD1-9C0481E11C3C}"/>
    <dgm:cxn modelId="{52CE2C97-6BE7-D544-8A88-CE794843810E}" srcId="{593F59B6-73FC-B649-A195-2A4D07F19675}" destId="{39FA45AA-3F4A-A64B-BB60-F7C3A1E98EB8}" srcOrd="0" destOrd="0" parTransId="{C055F8D4-49DB-9442-B177-D03BDC6ED29D}" sibTransId="{24E4D7DC-8929-FD46-950D-3584EDB566D6}"/>
    <dgm:cxn modelId="{F063109A-6142-B044-A0D1-8210A38C84D4}" type="presOf" srcId="{39FA45AA-3F4A-A64B-BB60-F7C3A1E98EB8}" destId="{80A04285-5C41-004C-8BAC-524CA7C755AD}" srcOrd="0" destOrd="0" presId="urn:microsoft.com/office/officeart/2005/8/layout/chevron1"/>
    <dgm:cxn modelId="{F415CE86-B7EE-CB49-9556-4CFCA91E32A4}" type="presOf" srcId="{44E0B1BE-DF1C-6D40-AC72-B409499BFBED}" destId="{E53B61C6-0555-FB4C-9ABB-44CCF4238B6D}" srcOrd="0" destOrd="0" presId="urn:microsoft.com/office/officeart/2005/8/layout/chevron1"/>
    <dgm:cxn modelId="{C6FD6656-DDDF-6B4B-9226-B27E94FC7DAB}" type="presOf" srcId="{876DE905-119A-334E-B964-EC1C92BBD017}" destId="{F1479776-0BB9-8346-8974-92A99E54CB53}" srcOrd="0" destOrd="0" presId="urn:microsoft.com/office/officeart/2005/8/layout/chevron1"/>
    <dgm:cxn modelId="{84E6993D-F3D4-924B-BF10-FC152145BA42}" srcId="{593F59B6-73FC-B649-A195-2A4D07F19675}" destId="{8B6958D6-E8CF-E446-87AF-CC254158F9E4}" srcOrd="1" destOrd="0" parTransId="{74800D53-5C3F-1140-8528-47090F2CBB15}" sibTransId="{59B0E156-3982-8148-81C7-729934E80D58}"/>
    <dgm:cxn modelId="{A78DAC2C-AD56-624B-A8D0-652D321FD0BA}" type="presOf" srcId="{8B6958D6-E8CF-E446-87AF-CC254158F9E4}" destId="{5BC2408E-AD5F-3448-8C20-C30B02915726}" srcOrd="0" destOrd="0" presId="urn:microsoft.com/office/officeart/2005/8/layout/chevron1"/>
    <dgm:cxn modelId="{2C44AF9A-C506-884E-97DB-61CB1B37A3D2}" srcId="{593F59B6-73FC-B649-A195-2A4D07F19675}" destId="{876DE905-119A-334E-B964-EC1C92BBD017}" srcOrd="4" destOrd="0" parTransId="{8530237D-FF6D-5D46-B20E-E90CC63D1973}" sibTransId="{E8D1ADE4-5BB8-F143-BAF6-2B21A1C5F9AE}"/>
    <dgm:cxn modelId="{EB9889C8-7F68-F946-A6CA-7D0CB483FA5B}" srcId="{593F59B6-73FC-B649-A195-2A4D07F19675}" destId="{DF35B0C1-508A-1948-AB54-7BA6B8CF3B78}" srcOrd="3" destOrd="0" parTransId="{1F399255-43B3-1249-9F6E-8EF78DA5BE75}" sibTransId="{062359CA-8AF1-594C-97FE-4028364297FC}"/>
    <dgm:cxn modelId="{C84FF35A-4519-B94D-BB95-5CAD9696E116}" type="presParOf" srcId="{D869F9EE-140F-A943-8F44-00A908C2B314}" destId="{80A04285-5C41-004C-8BAC-524CA7C755AD}" srcOrd="0" destOrd="0" presId="urn:microsoft.com/office/officeart/2005/8/layout/chevron1"/>
    <dgm:cxn modelId="{77A8A040-7E9E-8C4A-BD67-B6ADA2F57D5F}" type="presParOf" srcId="{D869F9EE-140F-A943-8F44-00A908C2B314}" destId="{78DB17A1-8AE3-A940-A6BA-E669E4741D5F}" srcOrd="1" destOrd="0" presId="urn:microsoft.com/office/officeart/2005/8/layout/chevron1"/>
    <dgm:cxn modelId="{79996A2D-7A3A-8245-B99B-5EB4AA5E42B4}" type="presParOf" srcId="{D869F9EE-140F-A943-8F44-00A908C2B314}" destId="{5BC2408E-AD5F-3448-8C20-C30B02915726}" srcOrd="2" destOrd="0" presId="urn:microsoft.com/office/officeart/2005/8/layout/chevron1"/>
    <dgm:cxn modelId="{10B79C8F-EA6F-1A4B-AAE2-DFA6D59304E7}" type="presParOf" srcId="{D869F9EE-140F-A943-8F44-00A908C2B314}" destId="{DC811228-2BDA-E34B-AF16-FD7E77050CCD}" srcOrd="3" destOrd="0" presId="urn:microsoft.com/office/officeart/2005/8/layout/chevron1"/>
    <dgm:cxn modelId="{6618B55F-BBE5-0246-9B46-D3510F2CD53A}" type="presParOf" srcId="{D869F9EE-140F-A943-8F44-00A908C2B314}" destId="{E53B61C6-0555-FB4C-9ABB-44CCF4238B6D}" srcOrd="4" destOrd="0" presId="urn:microsoft.com/office/officeart/2005/8/layout/chevron1"/>
    <dgm:cxn modelId="{712103B9-1950-684E-9859-E36758B270DC}" type="presParOf" srcId="{D869F9EE-140F-A943-8F44-00A908C2B314}" destId="{E3935BD1-765F-9C46-AF25-5C2EFFBDA6EB}" srcOrd="5" destOrd="0" presId="urn:microsoft.com/office/officeart/2005/8/layout/chevron1"/>
    <dgm:cxn modelId="{A3DF60DF-5A52-B944-9A84-E156F001A38E}" type="presParOf" srcId="{D869F9EE-140F-A943-8F44-00A908C2B314}" destId="{7427EDF2-4A75-DA4A-8AE6-F2C3BB86114B}" srcOrd="6" destOrd="0" presId="urn:microsoft.com/office/officeart/2005/8/layout/chevron1"/>
    <dgm:cxn modelId="{163629D9-2A48-0F43-B90D-15DED6F2845E}" type="presParOf" srcId="{D869F9EE-140F-A943-8F44-00A908C2B314}" destId="{B0E16964-BD8A-B740-BFAE-199CBFCD69C3}" srcOrd="7" destOrd="0" presId="urn:microsoft.com/office/officeart/2005/8/layout/chevron1"/>
    <dgm:cxn modelId="{ECE207D5-50C4-8647-99E6-E362015CA286}" type="presParOf" srcId="{D869F9EE-140F-A943-8F44-00A908C2B314}" destId="{F1479776-0BB9-8346-8974-92A99E54CB53}" srcOrd="8" destOrd="0" presId="urn:microsoft.com/office/officeart/2005/8/layout/chevron1"/>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8AE109D-236E-0A43-827B-40C3F55D8A40}">
      <dsp:nvSpPr>
        <dsp:cNvPr id="0" name=""/>
        <dsp:cNvSpPr/>
      </dsp:nvSpPr>
      <dsp:spPr>
        <a:xfrm>
          <a:off x="0" y="0"/>
          <a:ext cx="4693920" cy="731520"/>
        </a:xfrm>
        <a:prstGeom prst="roundRect">
          <a:avLst>
            <a:gd name="adj" fmla="val 10000"/>
          </a:avLst>
        </a:prstGeom>
        <a:gradFill rotWithShape="0">
          <a:gsLst>
            <a:gs pos="0">
              <a:schemeClr val="tx2">
                <a:lumMod val="50000"/>
              </a:schemeClr>
            </a:gs>
            <a:gs pos="85000">
              <a:schemeClr val="accent6">
                <a:lumMod val="50000"/>
              </a:schemeClr>
            </a:gs>
          </a:gsLst>
          <a:path path="circle">
            <a:fillToRect l="100000" t="100000" r="100000" b="100000"/>
          </a:path>
        </a:gradFill>
        <a:ln>
          <a:noFill/>
        </a:ln>
        <a:effectLst>
          <a:outerShdw blurRad="63500" dist="25400" dir="5400000" sx="101000" sy="101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Google Search</a:t>
          </a:r>
          <a:endParaRPr lang="en-US" sz="2000" kern="1200" dirty="0"/>
        </a:p>
      </dsp:txBody>
      <dsp:txXfrm>
        <a:off x="0" y="0"/>
        <a:ext cx="3861816" cy="731520"/>
      </dsp:txXfrm>
    </dsp:sp>
    <dsp:sp modelId="{97B5F3AE-6EB0-3846-B50C-23CEA04DDE5D}">
      <dsp:nvSpPr>
        <dsp:cNvPr id="0" name=""/>
        <dsp:cNvSpPr/>
      </dsp:nvSpPr>
      <dsp:spPr>
        <a:xfrm>
          <a:off x="350520" y="833120"/>
          <a:ext cx="4693920" cy="731520"/>
        </a:xfrm>
        <a:prstGeom prst="roundRect">
          <a:avLst>
            <a:gd name="adj" fmla="val 10000"/>
          </a:avLst>
        </a:prstGeom>
        <a:gradFill rotWithShape="0">
          <a:gsLst>
            <a:gs pos="0">
              <a:schemeClr val="tx2">
                <a:lumMod val="50000"/>
              </a:schemeClr>
            </a:gs>
            <a:gs pos="85000">
              <a:schemeClr val="accent6">
                <a:lumMod val="50000"/>
              </a:schemeClr>
            </a:gs>
          </a:gsLst>
          <a:path path="circle">
            <a:fillToRect l="100000" t="100000" r="100000" b="100000"/>
          </a:path>
        </a:gradFill>
        <a:ln>
          <a:noFill/>
        </a:ln>
        <a:effectLst>
          <a:outerShdw blurRad="63500" dist="25400" dir="5400000" sx="101000" sy="101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Website Redesign</a:t>
          </a:r>
          <a:endParaRPr lang="en-US" sz="2000" kern="1200" dirty="0"/>
        </a:p>
      </dsp:txBody>
      <dsp:txXfrm>
        <a:off x="350520" y="833120"/>
        <a:ext cx="3867912" cy="731519"/>
      </dsp:txXfrm>
    </dsp:sp>
    <dsp:sp modelId="{876DDEA9-B1AA-7C43-9784-0EE90657347E}">
      <dsp:nvSpPr>
        <dsp:cNvPr id="0" name=""/>
        <dsp:cNvSpPr/>
      </dsp:nvSpPr>
      <dsp:spPr>
        <a:xfrm>
          <a:off x="701039" y="1666240"/>
          <a:ext cx="4693920" cy="731520"/>
        </a:xfrm>
        <a:prstGeom prst="roundRect">
          <a:avLst>
            <a:gd name="adj" fmla="val 10000"/>
          </a:avLst>
        </a:prstGeom>
        <a:gradFill rotWithShape="0">
          <a:gsLst>
            <a:gs pos="0">
              <a:schemeClr val="tx2">
                <a:lumMod val="50000"/>
              </a:schemeClr>
            </a:gs>
            <a:gs pos="85000">
              <a:schemeClr val="accent6">
                <a:lumMod val="50000"/>
              </a:schemeClr>
            </a:gs>
          </a:gsLst>
          <a:path path="circle">
            <a:fillToRect l="100000" t="100000" r="100000" b="100000"/>
          </a:path>
        </a:gradFill>
        <a:ln>
          <a:noFill/>
        </a:ln>
        <a:effectLst>
          <a:outerShdw blurRad="63500" dist="25400" dir="5400000" sx="101000" sy="101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Marketing Efforts</a:t>
          </a:r>
          <a:endParaRPr lang="en-US" sz="2000" kern="1200" dirty="0"/>
        </a:p>
      </dsp:txBody>
      <dsp:txXfrm>
        <a:off x="701039" y="1666240"/>
        <a:ext cx="3867912" cy="731519"/>
      </dsp:txXfrm>
    </dsp:sp>
    <dsp:sp modelId="{77D0EDB5-2110-6E45-8343-493CABCA22B6}">
      <dsp:nvSpPr>
        <dsp:cNvPr id="0" name=""/>
        <dsp:cNvSpPr/>
      </dsp:nvSpPr>
      <dsp:spPr>
        <a:xfrm>
          <a:off x="1051559" y="2499360"/>
          <a:ext cx="4693920" cy="731520"/>
        </a:xfrm>
        <a:prstGeom prst="roundRect">
          <a:avLst>
            <a:gd name="adj" fmla="val 10000"/>
          </a:avLst>
        </a:prstGeom>
        <a:gradFill rotWithShape="0">
          <a:gsLst>
            <a:gs pos="0">
              <a:schemeClr val="tx2">
                <a:lumMod val="50000"/>
              </a:schemeClr>
            </a:gs>
            <a:gs pos="85000">
              <a:schemeClr val="accent6">
                <a:lumMod val="50000"/>
              </a:schemeClr>
            </a:gs>
          </a:gsLst>
          <a:path path="circle">
            <a:fillToRect l="100000" t="100000" r="100000" b="100000"/>
          </a:path>
        </a:gradFill>
        <a:ln>
          <a:noFill/>
        </a:ln>
        <a:effectLst>
          <a:outerShdw blurRad="63500" dist="25400" dir="5400000" sx="101000" sy="101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Eastside Entry Strategy</a:t>
          </a:r>
          <a:endParaRPr lang="en-US" sz="2000" kern="1200" dirty="0"/>
        </a:p>
      </dsp:txBody>
      <dsp:txXfrm>
        <a:off x="1051559" y="2499360"/>
        <a:ext cx="3867912" cy="731519"/>
      </dsp:txXfrm>
    </dsp:sp>
    <dsp:sp modelId="{191CCFA3-C6D8-2347-9800-F673DDA3CA1D}">
      <dsp:nvSpPr>
        <dsp:cNvPr id="0" name=""/>
        <dsp:cNvSpPr/>
      </dsp:nvSpPr>
      <dsp:spPr>
        <a:xfrm>
          <a:off x="1402079" y="3332480"/>
          <a:ext cx="4693920" cy="731520"/>
        </a:xfrm>
        <a:prstGeom prst="roundRect">
          <a:avLst>
            <a:gd name="adj" fmla="val 10000"/>
          </a:avLst>
        </a:prstGeom>
        <a:gradFill rotWithShape="0">
          <a:gsLst>
            <a:gs pos="0">
              <a:schemeClr val="tx2">
                <a:lumMod val="50000"/>
              </a:schemeClr>
            </a:gs>
            <a:gs pos="85000">
              <a:schemeClr val="accent6">
                <a:lumMod val="50000"/>
              </a:schemeClr>
            </a:gs>
          </a:gsLst>
          <a:path path="circle">
            <a:fillToRect l="100000" t="100000" r="100000" b="100000"/>
          </a:path>
        </a:gradFill>
        <a:ln>
          <a:noFill/>
        </a:ln>
        <a:effectLst>
          <a:outerShdw blurRad="63500" dist="25400" dir="5400000" sx="101000" sy="101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t>Customer Relationship Management</a:t>
          </a:r>
          <a:endParaRPr lang="en-US" sz="2000" kern="1200" dirty="0"/>
        </a:p>
      </dsp:txBody>
      <dsp:txXfrm>
        <a:off x="1402079" y="3332480"/>
        <a:ext cx="3867912" cy="731519"/>
      </dsp:txXfrm>
    </dsp:sp>
    <dsp:sp modelId="{5FDE8FA8-43C6-B945-830F-F9091620997C}">
      <dsp:nvSpPr>
        <dsp:cNvPr id="0" name=""/>
        <dsp:cNvSpPr/>
      </dsp:nvSpPr>
      <dsp:spPr>
        <a:xfrm>
          <a:off x="4218432" y="534416"/>
          <a:ext cx="475488" cy="47548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4218432" y="534416"/>
        <a:ext cx="475488" cy="475488"/>
      </dsp:txXfrm>
    </dsp:sp>
    <dsp:sp modelId="{E670E7EA-FC11-4B42-BADE-7EC9B3BC4AD9}">
      <dsp:nvSpPr>
        <dsp:cNvPr id="0" name=""/>
        <dsp:cNvSpPr/>
      </dsp:nvSpPr>
      <dsp:spPr>
        <a:xfrm>
          <a:off x="4568952" y="1367536"/>
          <a:ext cx="475488" cy="47548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4568952" y="1367536"/>
        <a:ext cx="475488" cy="475488"/>
      </dsp:txXfrm>
    </dsp:sp>
    <dsp:sp modelId="{2EB793BA-CF90-4A47-ADCC-90CF0FF8A030}">
      <dsp:nvSpPr>
        <dsp:cNvPr id="0" name=""/>
        <dsp:cNvSpPr/>
      </dsp:nvSpPr>
      <dsp:spPr>
        <a:xfrm>
          <a:off x="4919472" y="2188464"/>
          <a:ext cx="475488" cy="47548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4919472" y="2188464"/>
        <a:ext cx="475488" cy="475488"/>
      </dsp:txXfrm>
    </dsp:sp>
    <dsp:sp modelId="{780750EB-F85C-134E-B81B-D6F1F0ECCE6C}">
      <dsp:nvSpPr>
        <dsp:cNvPr id="0" name=""/>
        <dsp:cNvSpPr/>
      </dsp:nvSpPr>
      <dsp:spPr>
        <a:xfrm>
          <a:off x="5269992" y="3029712"/>
          <a:ext cx="475488" cy="47548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5269992" y="3029712"/>
        <a:ext cx="475488" cy="475488"/>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0A04285-5C41-004C-8BAC-524CA7C755AD}">
      <dsp:nvSpPr>
        <dsp:cNvPr id="0" name=""/>
        <dsp:cNvSpPr/>
      </dsp:nvSpPr>
      <dsp:spPr>
        <a:xfrm>
          <a:off x="0" y="0"/>
          <a:ext cx="1904069" cy="560789"/>
        </a:xfrm>
        <a:prstGeom prst="chevron">
          <a:avLst/>
        </a:prstGeom>
        <a:solidFill>
          <a:srgbClr val="A9C87C"/>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Google Search</a:t>
          </a:r>
          <a:endParaRPr lang="en-US" sz="1300" kern="1200" dirty="0"/>
        </a:p>
      </dsp:txBody>
      <dsp:txXfrm>
        <a:off x="0" y="0"/>
        <a:ext cx="1904069" cy="560789"/>
      </dsp:txXfrm>
    </dsp:sp>
    <dsp:sp modelId="{5BC2408E-AD5F-3448-8C20-C30B02915726}">
      <dsp:nvSpPr>
        <dsp:cNvPr id="0" name=""/>
        <dsp:cNvSpPr/>
      </dsp:nvSpPr>
      <dsp:spPr>
        <a:xfrm>
          <a:off x="1715802"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Website Redesign </a:t>
          </a:r>
          <a:endParaRPr lang="en-US" sz="1300" kern="1200" dirty="0"/>
        </a:p>
      </dsp:txBody>
      <dsp:txXfrm>
        <a:off x="1715802" y="0"/>
        <a:ext cx="1904069" cy="560789"/>
      </dsp:txXfrm>
    </dsp:sp>
    <dsp:sp modelId="{E53B61C6-0555-FB4C-9ABB-44CCF4238B6D}">
      <dsp:nvSpPr>
        <dsp:cNvPr id="0" name=""/>
        <dsp:cNvSpPr/>
      </dsp:nvSpPr>
      <dsp:spPr>
        <a:xfrm>
          <a:off x="3429465"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Marketing Efforts </a:t>
          </a:r>
          <a:endParaRPr lang="en-US" sz="1300" kern="1200" dirty="0"/>
        </a:p>
      </dsp:txBody>
      <dsp:txXfrm>
        <a:off x="3429465" y="0"/>
        <a:ext cx="1904069" cy="560789"/>
      </dsp:txXfrm>
    </dsp:sp>
    <dsp:sp modelId="{7427EDF2-4A75-DA4A-8AE6-F2C3BB86114B}">
      <dsp:nvSpPr>
        <dsp:cNvPr id="0" name=""/>
        <dsp:cNvSpPr/>
      </dsp:nvSpPr>
      <dsp:spPr>
        <a:xfrm>
          <a:off x="5143127" y="0"/>
          <a:ext cx="1904069" cy="560789"/>
        </a:xfrm>
        <a:prstGeom prst="chevron">
          <a:avLst/>
        </a:prstGeom>
        <a:solidFill>
          <a:schemeClr val="accent5">
            <a:lumMod val="50000"/>
            <a:alpha val="49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Eastside Entry Strategy        </a:t>
          </a:r>
          <a:endParaRPr lang="en-US" sz="1300" kern="1200" dirty="0"/>
        </a:p>
      </dsp:txBody>
      <dsp:txXfrm>
        <a:off x="5143127" y="0"/>
        <a:ext cx="1904069" cy="560789"/>
      </dsp:txXfrm>
    </dsp:sp>
    <dsp:sp modelId="{F1479776-0BB9-8346-8974-92A99E54CB53}">
      <dsp:nvSpPr>
        <dsp:cNvPr id="0" name=""/>
        <dsp:cNvSpPr/>
      </dsp:nvSpPr>
      <dsp:spPr>
        <a:xfrm>
          <a:off x="6856790"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Customer Relationship Management </a:t>
          </a:r>
          <a:endParaRPr lang="en-US" sz="1300" kern="1200" dirty="0"/>
        </a:p>
      </dsp:txBody>
      <dsp:txXfrm>
        <a:off x="6856790" y="0"/>
        <a:ext cx="1904069" cy="560789"/>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0A04285-5C41-004C-8BAC-524CA7C755AD}">
      <dsp:nvSpPr>
        <dsp:cNvPr id="0" name=""/>
        <dsp:cNvSpPr/>
      </dsp:nvSpPr>
      <dsp:spPr>
        <a:xfrm>
          <a:off x="0" y="0"/>
          <a:ext cx="1904069" cy="560789"/>
        </a:xfrm>
        <a:prstGeom prst="chevron">
          <a:avLst/>
        </a:prstGeom>
        <a:solidFill>
          <a:srgbClr val="A9C87C"/>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Google Search</a:t>
          </a:r>
          <a:endParaRPr lang="en-US" sz="1300" kern="1200" dirty="0"/>
        </a:p>
      </dsp:txBody>
      <dsp:txXfrm>
        <a:off x="0" y="0"/>
        <a:ext cx="1904069" cy="560789"/>
      </dsp:txXfrm>
    </dsp:sp>
    <dsp:sp modelId="{5BC2408E-AD5F-3448-8C20-C30B02915726}">
      <dsp:nvSpPr>
        <dsp:cNvPr id="0" name=""/>
        <dsp:cNvSpPr/>
      </dsp:nvSpPr>
      <dsp:spPr>
        <a:xfrm>
          <a:off x="1715802"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Website Redesign </a:t>
          </a:r>
          <a:endParaRPr lang="en-US" sz="1300" kern="1200" dirty="0"/>
        </a:p>
      </dsp:txBody>
      <dsp:txXfrm>
        <a:off x="1715802" y="0"/>
        <a:ext cx="1904069" cy="560789"/>
      </dsp:txXfrm>
    </dsp:sp>
    <dsp:sp modelId="{E53B61C6-0555-FB4C-9ABB-44CCF4238B6D}">
      <dsp:nvSpPr>
        <dsp:cNvPr id="0" name=""/>
        <dsp:cNvSpPr/>
      </dsp:nvSpPr>
      <dsp:spPr>
        <a:xfrm>
          <a:off x="3429465"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Marketing Efforts </a:t>
          </a:r>
          <a:endParaRPr lang="en-US" sz="1300" kern="1200" dirty="0"/>
        </a:p>
      </dsp:txBody>
      <dsp:txXfrm>
        <a:off x="3429465" y="0"/>
        <a:ext cx="1904069" cy="560789"/>
      </dsp:txXfrm>
    </dsp:sp>
    <dsp:sp modelId="{7427EDF2-4A75-DA4A-8AE6-F2C3BB86114B}">
      <dsp:nvSpPr>
        <dsp:cNvPr id="0" name=""/>
        <dsp:cNvSpPr/>
      </dsp:nvSpPr>
      <dsp:spPr>
        <a:xfrm>
          <a:off x="5143127" y="0"/>
          <a:ext cx="1904069" cy="560789"/>
        </a:xfrm>
        <a:prstGeom prst="chevron">
          <a:avLst/>
        </a:prstGeom>
        <a:solidFill>
          <a:schemeClr val="accent5">
            <a:lumMod val="50000"/>
            <a:alpha val="49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Eastside Entry Strategy        </a:t>
          </a:r>
          <a:endParaRPr lang="en-US" sz="1300" kern="1200" dirty="0"/>
        </a:p>
      </dsp:txBody>
      <dsp:txXfrm>
        <a:off x="5143127" y="0"/>
        <a:ext cx="1904069" cy="560789"/>
      </dsp:txXfrm>
    </dsp:sp>
    <dsp:sp modelId="{F1479776-0BB9-8346-8974-92A99E54CB53}">
      <dsp:nvSpPr>
        <dsp:cNvPr id="0" name=""/>
        <dsp:cNvSpPr/>
      </dsp:nvSpPr>
      <dsp:spPr>
        <a:xfrm>
          <a:off x="6856790"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Customer Relationship Management </a:t>
          </a:r>
          <a:endParaRPr lang="en-US" sz="1300" kern="1200" dirty="0"/>
        </a:p>
      </dsp:txBody>
      <dsp:txXfrm>
        <a:off x="6856790" y="0"/>
        <a:ext cx="1904069" cy="560789"/>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0A04285-5C41-004C-8BAC-524CA7C755AD}">
      <dsp:nvSpPr>
        <dsp:cNvPr id="0" name=""/>
        <dsp:cNvSpPr/>
      </dsp:nvSpPr>
      <dsp:spPr>
        <a:xfrm>
          <a:off x="0" y="0"/>
          <a:ext cx="1904069" cy="560789"/>
        </a:xfrm>
        <a:prstGeom prst="chevron">
          <a:avLst/>
        </a:prstGeom>
        <a:solidFill>
          <a:srgbClr val="A9C87C"/>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Google Search</a:t>
          </a:r>
          <a:endParaRPr lang="en-US" sz="1300" kern="1200" dirty="0"/>
        </a:p>
      </dsp:txBody>
      <dsp:txXfrm>
        <a:off x="0" y="0"/>
        <a:ext cx="1904069" cy="560789"/>
      </dsp:txXfrm>
    </dsp:sp>
    <dsp:sp modelId="{5BC2408E-AD5F-3448-8C20-C30B02915726}">
      <dsp:nvSpPr>
        <dsp:cNvPr id="0" name=""/>
        <dsp:cNvSpPr/>
      </dsp:nvSpPr>
      <dsp:spPr>
        <a:xfrm>
          <a:off x="1715802"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Website Redesign </a:t>
          </a:r>
          <a:endParaRPr lang="en-US" sz="1300" kern="1200" dirty="0"/>
        </a:p>
      </dsp:txBody>
      <dsp:txXfrm>
        <a:off x="1715802" y="0"/>
        <a:ext cx="1904069" cy="560789"/>
      </dsp:txXfrm>
    </dsp:sp>
    <dsp:sp modelId="{E53B61C6-0555-FB4C-9ABB-44CCF4238B6D}">
      <dsp:nvSpPr>
        <dsp:cNvPr id="0" name=""/>
        <dsp:cNvSpPr/>
      </dsp:nvSpPr>
      <dsp:spPr>
        <a:xfrm>
          <a:off x="3429465"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Marketing Efforts </a:t>
          </a:r>
          <a:endParaRPr lang="en-US" sz="1300" kern="1200" dirty="0"/>
        </a:p>
      </dsp:txBody>
      <dsp:txXfrm>
        <a:off x="3429465" y="0"/>
        <a:ext cx="1904069" cy="560789"/>
      </dsp:txXfrm>
    </dsp:sp>
    <dsp:sp modelId="{7427EDF2-4A75-DA4A-8AE6-F2C3BB86114B}">
      <dsp:nvSpPr>
        <dsp:cNvPr id="0" name=""/>
        <dsp:cNvSpPr/>
      </dsp:nvSpPr>
      <dsp:spPr>
        <a:xfrm>
          <a:off x="5143127" y="0"/>
          <a:ext cx="1904069" cy="560789"/>
        </a:xfrm>
        <a:prstGeom prst="chevron">
          <a:avLst/>
        </a:prstGeom>
        <a:solidFill>
          <a:schemeClr val="accent5">
            <a:lumMod val="50000"/>
            <a:alpha val="49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Eastside Entry Strategy        </a:t>
          </a:r>
          <a:endParaRPr lang="en-US" sz="1300" kern="1200" dirty="0"/>
        </a:p>
      </dsp:txBody>
      <dsp:txXfrm>
        <a:off x="5143127" y="0"/>
        <a:ext cx="1904069" cy="560789"/>
      </dsp:txXfrm>
    </dsp:sp>
    <dsp:sp modelId="{F1479776-0BB9-8346-8974-92A99E54CB53}">
      <dsp:nvSpPr>
        <dsp:cNvPr id="0" name=""/>
        <dsp:cNvSpPr/>
      </dsp:nvSpPr>
      <dsp:spPr>
        <a:xfrm>
          <a:off x="6856790"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Customer Relationship Management </a:t>
          </a:r>
          <a:endParaRPr lang="en-US" sz="1300" kern="1200" dirty="0"/>
        </a:p>
      </dsp:txBody>
      <dsp:txXfrm>
        <a:off x="6856790" y="0"/>
        <a:ext cx="1904069" cy="560789"/>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0A04285-5C41-004C-8BAC-524CA7C755AD}">
      <dsp:nvSpPr>
        <dsp:cNvPr id="0" name=""/>
        <dsp:cNvSpPr/>
      </dsp:nvSpPr>
      <dsp:spPr>
        <a:xfrm>
          <a:off x="0" y="0"/>
          <a:ext cx="1904069" cy="560789"/>
        </a:xfrm>
        <a:prstGeom prst="chevron">
          <a:avLst/>
        </a:prstGeom>
        <a:solidFill>
          <a:srgbClr val="A9C87C"/>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Google Search</a:t>
          </a:r>
          <a:endParaRPr lang="en-US" sz="1300" kern="1200" dirty="0"/>
        </a:p>
      </dsp:txBody>
      <dsp:txXfrm>
        <a:off x="0" y="0"/>
        <a:ext cx="1904069" cy="560789"/>
      </dsp:txXfrm>
    </dsp:sp>
    <dsp:sp modelId="{5BC2408E-AD5F-3448-8C20-C30B02915726}">
      <dsp:nvSpPr>
        <dsp:cNvPr id="0" name=""/>
        <dsp:cNvSpPr/>
      </dsp:nvSpPr>
      <dsp:spPr>
        <a:xfrm>
          <a:off x="1715802"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Website Redesign </a:t>
          </a:r>
          <a:endParaRPr lang="en-US" sz="1300" kern="1200" dirty="0"/>
        </a:p>
      </dsp:txBody>
      <dsp:txXfrm>
        <a:off x="1715802" y="0"/>
        <a:ext cx="1904069" cy="560789"/>
      </dsp:txXfrm>
    </dsp:sp>
    <dsp:sp modelId="{E53B61C6-0555-FB4C-9ABB-44CCF4238B6D}">
      <dsp:nvSpPr>
        <dsp:cNvPr id="0" name=""/>
        <dsp:cNvSpPr/>
      </dsp:nvSpPr>
      <dsp:spPr>
        <a:xfrm>
          <a:off x="3429465"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Marketing Efforts </a:t>
          </a:r>
          <a:endParaRPr lang="en-US" sz="1300" kern="1200" dirty="0"/>
        </a:p>
      </dsp:txBody>
      <dsp:txXfrm>
        <a:off x="3429465" y="0"/>
        <a:ext cx="1904069" cy="560789"/>
      </dsp:txXfrm>
    </dsp:sp>
    <dsp:sp modelId="{7427EDF2-4A75-DA4A-8AE6-F2C3BB86114B}">
      <dsp:nvSpPr>
        <dsp:cNvPr id="0" name=""/>
        <dsp:cNvSpPr/>
      </dsp:nvSpPr>
      <dsp:spPr>
        <a:xfrm>
          <a:off x="5143127" y="0"/>
          <a:ext cx="1904069" cy="560789"/>
        </a:xfrm>
        <a:prstGeom prst="chevron">
          <a:avLst/>
        </a:prstGeom>
        <a:solidFill>
          <a:schemeClr val="accent5">
            <a:lumMod val="50000"/>
            <a:alpha val="49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Eastside Entry Strategy        </a:t>
          </a:r>
          <a:endParaRPr lang="en-US" sz="1300" kern="1200" dirty="0"/>
        </a:p>
      </dsp:txBody>
      <dsp:txXfrm>
        <a:off x="5143127" y="0"/>
        <a:ext cx="1904069" cy="560789"/>
      </dsp:txXfrm>
    </dsp:sp>
    <dsp:sp modelId="{F1479776-0BB9-8346-8974-92A99E54CB53}">
      <dsp:nvSpPr>
        <dsp:cNvPr id="0" name=""/>
        <dsp:cNvSpPr/>
      </dsp:nvSpPr>
      <dsp:spPr>
        <a:xfrm>
          <a:off x="6856790"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Customer Relationship Management </a:t>
          </a:r>
          <a:endParaRPr lang="en-US" sz="1300" kern="1200" dirty="0"/>
        </a:p>
      </dsp:txBody>
      <dsp:txXfrm>
        <a:off x="6856790" y="0"/>
        <a:ext cx="1904069" cy="560789"/>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0A04285-5C41-004C-8BAC-524CA7C755AD}">
      <dsp:nvSpPr>
        <dsp:cNvPr id="0" name=""/>
        <dsp:cNvSpPr/>
      </dsp:nvSpPr>
      <dsp:spPr>
        <a:xfrm>
          <a:off x="0" y="0"/>
          <a:ext cx="1904069" cy="560789"/>
        </a:xfrm>
        <a:prstGeom prst="chevron">
          <a:avLst/>
        </a:prstGeom>
        <a:solidFill>
          <a:srgbClr val="A9C87C"/>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Google Search</a:t>
          </a:r>
          <a:endParaRPr lang="en-US" sz="1300" kern="1200" dirty="0"/>
        </a:p>
      </dsp:txBody>
      <dsp:txXfrm>
        <a:off x="0" y="0"/>
        <a:ext cx="1904069" cy="560789"/>
      </dsp:txXfrm>
    </dsp:sp>
    <dsp:sp modelId="{5BC2408E-AD5F-3448-8C20-C30B02915726}">
      <dsp:nvSpPr>
        <dsp:cNvPr id="0" name=""/>
        <dsp:cNvSpPr/>
      </dsp:nvSpPr>
      <dsp:spPr>
        <a:xfrm>
          <a:off x="1715802"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Website Redesign </a:t>
          </a:r>
          <a:endParaRPr lang="en-US" sz="1300" kern="1200" dirty="0"/>
        </a:p>
      </dsp:txBody>
      <dsp:txXfrm>
        <a:off x="1715802" y="0"/>
        <a:ext cx="1904069" cy="560789"/>
      </dsp:txXfrm>
    </dsp:sp>
    <dsp:sp modelId="{E53B61C6-0555-FB4C-9ABB-44CCF4238B6D}">
      <dsp:nvSpPr>
        <dsp:cNvPr id="0" name=""/>
        <dsp:cNvSpPr/>
      </dsp:nvSpPr>
      <dsp:spPr>
        <a:xfrm>
          <a:off x="3429465"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Marketing Efforts </a:t>
          </a:r>
          <a:endParaRPr lang="en-US" sz="1300" kern="1200" dirty="0"/>
        </a:p>
      </dsp:txBody>
      <dsp:txXfrm>
        <a:off x="3429465" y="0"/>
        <a:ext cx="1904069" cy="560789"/>
      </dsp:txXfrm>
    </dsp:sp>
    <dsp:sp modelId="{7427EDF2-4A75-DA4A-8AE6-F2C3BB86114B}">
      <dsp:nvSpPr>
        <dsp:cNvPr id="0" name=""/>
        <dsp:cNvSpPr/>
      </dsp:nvSpPr>
      <dsp:spPr>
        <a:xfrm>
          <a:off x="5143127" y="0"/>
          <a:ext cx="1904069" cy="560789"/>
        </a:xfrm>
        <a:prstGeom prst="chevron">
          <a:avLst/>
        </a:prstGeom>
        <a:solidFill>
          <a:schemeClr val="accent5">
            <a:lumMod val="50000"/>
            <a:alpha val="49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Eastside Entry Strategy        </a:t>
          </a:r>
          <a:endParaRPr lang="en-US" sz="1300" kern="1200" dirty="0"/>
        </a:p>
      </dsp:txBody>
      <dsp:txXfrm>
        <a:off x="5143127" y="0"/>
        <a:ext cx="1904069" cy="560789"/>
      </dsp:txXfrm>
    </dsp:sp>
    <dsp:sp modelId="{F1479776-0BB9-8346-8974-92A99E54CB53}">
      <dsp:nvSpPr>
        <dsp:cNvPr id="0" name=""/>
        <dsp:cNvSpPr/>
      </dsp:nvSpPr>
      <dsp:spPr>
        <a:xfrm>
          <a:off x="6856790"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Customer Relationship Management </a:t>
          </a:r>
          <a:endParaRPr lang="en-US" sz="1300" kern="1200" dirty="0"/>
        </a:p>
      </dsp:txBody>
      <dsp:txXfrm>
        <a:off x="6856790" y="0"/>
        <a:ext cx="1904069" cy="560789"/>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0A04285-5C41-004C-8BAC-524CA7C755AD}">
      <dsp:nvSpPr>
        <dsp:cNvPr id="0" name=""/>
        <dsp:cNvSpPr/>
      </dsp:nvSpPr>
      <dsp:spPr>
        <a:xfrm>
          <a:off x="0" y="0"/>
          <a:ext cx="1904069" cy="560789"/>
        </a:xfrm>
        <a:prstGeom prst="chevron">
          <a:avLst/>
        </a:prstGeom>
        <a:solidFill>
          <a:srgbClr val="A9C87C"/>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Google Search</a:t>
          </a:r>
          <a:endParaRPr lang="en-US" sz="1300" kern="1200" dirty="0"/>
        </a:p>
      </dsp:txBody>
      <dsp:txXfrm>
        <a:off x="0" y="0"/>
        <a:ext cx="1904069" cy="560789"/>
      </dsp:txXfrm>
    </dsp:sp>
    <dsp:sp modelId="{5BC2408E-AD5F-3448-8C20-C30B02915726}">
      <dsp:nvSpPr>
        <dsp:cNvPr id="0" name=""/>
        <dsp:cNvSpPr/>
      </dsp:nvSpPr>
      <dsp:spPr>
        <a:xfrm>
          <a:off x="1715802"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Website Redesign </a:t>
          </a:r>
          <a:endParaRPr lang="en-US" sz="1300" kern="1200" dirty="0"/>
        </a:p>
      </dsp:txBody>
      <dsp:txXfrm>
        <a:off x="1715802" y="0"/>
        <a:ext cx="1904069" cy="560789"/>
      </dsp:txXfrm>
    </dsp:sp>
    <dsp:sp modelId="{E53B61C6-0555-FB4C-9ABB-44CCF4238B6D}">
      <dsp:nvSpPr>
        <dsp:cNvPr id="0" name=""/>
        <dsp:cNvSpPr/>
      </dsp:nvSpPr>
      <dsp:spPr>
        <a:xfrm>
          <a:off x="3429465"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Marketing Efforts </a:t>
          </a:r>
          <a:endParaRPr lang="en-US" sz="1300" kern="1200" dirty="0"/>
        </a:p>
      </dsp:txBody>
      <dsp:txXfrm>
        <a:off x="3429465" y="0"/>
        <a:ext cx="1904069" cy="560789"/>
      </dsp:txXfrm>
    </dsp:sp>
    <dsp:sp modelId="{7427EDF2-4A75-DA4A-8AE6-F2C3BB86114B}">
      <dsp:nvSpPr>
        <dsp:cNvPr id="0" name=""/>
        <dsp:cNvSpPr/>
      </dsp:nvSpPr>
      <dsp:spPr>
        <a:xfrm>
          <a:off x="5143127"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Eastside Entry Strategy        </a:t>
          </a:r>
          <a:endParaRPr lang="en-US" sz="1300" kern="1200" dirty="0"/>
        </a:p>
      </dsp:txBody>
      <dsp:txXfrm>
        <a:off x="5143127" y="0"/>
        <a:ext cx="1904069" cy="560789"/>
      </dsp:txXfrm>
    </dsp:sp>
    <dsp:sp modelId="{F1479776-0BB9-8346-8974-92A99E54CB53}">
      <dsp:nvSpPr>
        <dsp:cNvPr id="0" name=""/>
        <dsp:cNvSpPr/>
      </dsp:nvSpPr>
      <dsp:spPr>
        <a:xfrm>
          <a:off x="6856790" y="0"/>
          <a:ext cx="1904069" cy="560789"/>
        </a:xfrm>
        <a:prstGeom prst="chevron">
          <a:avLst/>
        </a:prstGeom>
        <a:solidFill>
          <a:schemeClr val="accent5">
            <a:lumMod val="50000"/>
            <a:alpha val="49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Customer Relationship Management </a:t>
          </a:r>
          <a:endParaRPr lang="en-US" sz="1300" kern="1200" dirty="0"/>
        </a:p>
      </dsp:txBody>
      <dsp:txXfrm>
        <a:off x="6856790" y="0"/>
        <a:ext cx="1904069" cy="560789"/>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0A04285-5C41-004C-8BAC-524CA7C755AD}">
      <dsp:nvSpPr>
        <dsp:cNvPr id="0" name=""/>
        <dsp:cNvSpPr/>
      </dsp:nvSpPr>
      <dsp:spPr>
        <a:xfrm>
          <a:off x="0" y="0"/>
          <a:ext cx="1904069" cy="560789"/>
        </a:xfrm>
        <a:prstGeom prst="chevron">
          <a:avLst/>
        </a:prstGeom>
        <a:solidFill>
          <a:srgbClr val="A9C87C"/>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Google Search</a:t>
          </a:r>
          <a:endParaRPr lang="en-US" sz="1300" kern="1200" dirty="0"/>
        </a:p>
      </dsp:txBody>
      <dsp:txXfrm>
        <a:off x="0" y="0"/>
        <a:ext cx="1904069" cy="560789"/>
      </dsp:txXfrm>
    </dsp:sp>
    <dsp:sp modelId="{5BC2408E-AD5F-3448-8C20-C30B02915726}">
      <dsp:nvSpPr>
        <dsp:cNvPr id="0" name=""/>
        <dsp:cNvSpPr/>
      </dsp:nvSpPr>
      <dsp:spPr>
        <a:xfrm>
          <a:off x="1715802"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Website Redesign </a:t>
          </a:r>
          <a:endParaRPr lang="en-US" sz="1300" kern="1200" dirty="0"/>
        </a:p>
      </dsp:txBody>
      <dsp:txXfrm>
        <a:off x="1715802" y="0"/>
        <a:ext cx="1904069" cy="560789"/>
      </dsp:txXfrm>
    </dsp:sp>
    <dsp:sp modelId="{E53B61C6-0555-FB4C-9ABB-44CCF4238B6D}">
      <dsp:nvSpPr>
        <dsp:cNvPr id="0" name=""/>
        <dsp:cNvSpPr/>
      </dsp:nvSpPr>
      <dsp:spPr>
        <a:xfrm>
          <a:off x="3429465"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Marketing Efforts </a:t>
          </a:r>
          <a:endParaRPr lang="en-US" sz="1300" kern="1200" dirty="0"/>
        </a:p>
      </dsp:txBody>
      <dsp:txXfrm>
        <a:off x="3429465" y="0"/>
        <a:ext cx="1904069" cy="560789"/>
      </dsp:txXfrm>
    </dsp:sp>
    <dsp:sp modelId="{7427EDF2-4A75-DA4A-8AE6-F2C3BB86114B}">
      <dsp:nvSpPr>
        <dsp:cNvPr id="0" name=""/>
        <dsp:cNvSpPr/>
      </dsp:nvSpPr>
      <dsp:spPr>
        <a:xfrm>
          <a:off x="5143127"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Eastside Entry Strategy        </a:t>
          </a:r>
          <a:endParaRPr lang="en-US" sz="1300" kern="1200" dirty="0"/>
        </a:p>
      </dsp:txBody>
      <dsp:txXfrm>
        <a:off x="5143127" y="0"/>
        <a:ext cx="1904069" cy="560789"/>
      </dsp:txXfrm>
    </dsp:sp>
    <dsp:sp modelId="{F1479776-0BB9-8346-8974-92A99E54CB53}">
      <dsp:nvSpPr>
        <dsp:cNvPr id="0" name=""/>
        <dsp:cNvSpPr/>
      </dsp:nvSpPr>
      <dsp:spPr>
        <a:xfrm>
          <a:off x="6856790" y="0"/>
          <a:ext cx="1904069" cy="560789"/>
        </a:xfrm>
        <a:prstGeom prst="chevron">
          <a:avLst/>
        </a:prstGeom>
        <a:solidFill>
          <a:schemeClr val="accent5">
            <a:lumMod val="50000"/>
            <a:alpha val="49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Customer Relationship Management </a:t>
          </a:r>
          <a:endParaRPr lang="en-US" sz="1300" kern="1200" dirty="0"/>
        </a:p>
      </dsp:txBody>
      <dsp:txXfrm>
        <a:off x="6856790" y="0"/>
        <a:ext cx="1904069" cy="560789"/>
      </dsp:txXfrm>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0A04285-5C41-004C-8BAC-524CA7C755AD}">
      <dsp:nvSpPr>
        <dsp:cNvPr id="0" name=""/>
        <dsp:cNvSpPr/>
      </dsp:nvSpPr>
      <dsp:spPr>
        <a:xfrm>
          <a:off x="0" y="0"/>
          <a:ext cx="1904069" cy="560789"/>
        </a:xfrm>
        <a:prstGeom prst="chevron">
          <a:avLst/>
        </a:prstGeom>
        <a:solidFill>
          <a:srgbClr val="A9C87C"/>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Google Search</a:t>
          </a:r>
          <a:endParaRPr lang="en-US" sz="1300" kern="1200" dirty="0"/>
        </a:p>
      </dsp:txBody>
      <dsp:txXfrm>
        <a:off x="0" y="0"/>
        <a:ext cx="1904069" cy="560789"/>
      </dsp:txXfrm>
    </dsp:sp>
    <dsp:sp modelId="{5BC2408E-AD5F-3448-8C20-C30B02915726}">
      <dsp:nvSpPr>
        <dsp:cNvPr id="0" name=""/>
        <dsp:cNvSpPr/>
      </dsp:nvSpPr>
      <dsp:spPr>
        <a:xfrm>
          <a:off x="1715802"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Website Redesign </a:t>
          </a:r>
          <a:endParaRPr lang="en-US" sz="1300" kern="1200" dirty="0"/>
        </a:p>
      </dsp:txBody>
      <dsp:txXfrm>
        <a:off x="1715802" y="0"/>
        <a:ext cx="1904069" cy="560789"/>
      </dsp:txXfrm>
    </dsp:sp>
    <dsp:sp modelId="{E53B61C6-0555-FB4C-9ABB-44CCF4238B6D}">
      <dsp:nvSpPr>
        <dsp:cNvPr id="0" name=""/>
        <dsp:cNvSpPr/>
      </dsp:nvSpPr>
      <dsp:spPr>
        <a:xfrm>
          <a:off x="3429465"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Marketing Efforts </a:t>
          </a:r>
          <a:endParaRPr lang="en-US" sz="1300" kern="1200" dirty="0"/>
        </a:p>
      </dsp:txBody>
      <dsp:txXfrm>
        <a:off x="3429465" y="0"/>
        <a:ext cx="1904069" cy="560789"/>
      </dsp:txXfrm>
    </dsp:sp>
    <dsp:sp modelId="{7427EDF2-4A75-DA4A-8AE6-F2C3BB86114B}">
      <dsp:nvSpPr>
        <dsp:cNvPr id="0" name=""/>
        <dsp:cNvSpPr/>
      </dsp:nvSpPr>
      <dsp:spPr>
        <a:xfrm>
          <a:off x="5143127"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Eastside Entry Strategy        </a:t>
          </a:r>
          <a:endParaRPr lang="en-US" sz="1300" kern="1200" dirty="0"/>
        </a:p>
      </dsp:txBody>
      <dsp:txXfrm>
        <a:off x="5143127" y="0"/>
        <a:ext cx="1904069" cy="560789"/>
      </dsp:txXfrm>
    </dsp:sp>
    <dsp:sp modelId="{CC4F2830-13CB-8741-8AFB-D54638DAB45C}">
      <dsp:nvSpPr>
        <dsp:cNvPr id="0" name=""/>
        <dsp:cNvSpPr/>
      </dsp:nvSpPr>
      <dsp:spPr>
        <a:xfrm>
          <a:off x="6856790"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Customer Relationship Management</a:t>
          </a:r>
          <a:endParaRPr lang="en-US" sz="1300" kern="1200" dirty="0"/>
        </a:p>
      </dsp:txBody>
      <dsp:txXfrm>
        <a:off x="6856790" y="0"/>
        <a:ext cx="1904069" cy="560789"/>
      </dsp:txXfrm>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0A04285-5C41-004C-8BAC-524CA7C755AD}">
      <dsp:nvSpPr>
        <dsp:cNvPr id="0" name=""/>
        <dsp:cNvSpPr/>
      </dsp:nvSpPr>
      <dsp:spPr>
        <a:xfrm>
          <a:off x="0" y="0"/>
          <a:ext cx="1904069" cy="560789"/>
        </a:xfrm>
        <a:prstGeom prst="chevron">
          <a:avLst/>
        </a:prstGeom>
        <a:solidFill>
          <a:srgbClr val="A9C87C"/>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Google Search</a:t>
          </a:r>
          <a:endParaRPr lang="en-US" sz="1300" kern="1200" dirty="0"/>
        </a:p>
      </dsp:txBody>
      <dsp:txXfrm>
        <a:off x="0" y="0"/>
        <a:ext cx="1904069" cy="560789"/>
      </dsp:txXfrm>
    </dsp:sp>
    <dsp:sp modelId="{5BC2408E-AD5F-3448-8C20-C30B02915726}">
      <dsp:nvSpPr>
        <dsp:cNvPr id="0" name=""/>
        <dsp:cNvSpPr/>
      </dsp:nvSpPr>
      <dsp:spPr>
        <a:xfrm>
          <a:off x="1715802"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Website Redesign </a:t>
          </a:r>
          <a:endParaRPr lang="en-US" sz="1300" kern="1200" dirty="0"/>
        </a:p>
      </dsp:txBody>
      <dsp:txXfrm>
        <a:off x="1715802" y="0"/>
        <a:ext cx="1904069" cy="560789"/>
      </dsp:txXfrm>
    </dsp:sp>
    <dsp:sp modelId="{E53B61C6-0555-FB4C-9ABB-44CCF4238B6D}">
      <dsp:nvSpPr>
        <dsp:cNvPr id="0" name=""/>
        <dsp:cNvSpPr/>
      </dsp:nvSpPr>
      <dsp:spPr>
        <a:xfrm>
          <a:off x="3429465"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Marketing Efforts </a:t>
          </a:r>
          <a:endParaRPr lang="en-US" sz="1300" kern="1200" dirty="0"/>
        </a:p>
      </dsp:txBody>
      <dsp:txXfrm>
        <a:off x="3429465" y="0"/>
        <a:ext cx="1904069" cy="560789"/>
      </dsp:txXfrm>
    </dsp:sp>
    <dsp:sp modelId="{7427EDF2-4A75-DA4A-8AE6-F2C3BB86114B}">
      <dsp:nvSpPr>
        <dsp:cNvPr id="0" name=""/>
        <dsp:cNvSpPr/>
      </dsp:nvSpPr>
      <dsp:spPr>
        <a:xfrm>
          <a:off x="5143127"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Eastside Entry Strategy        </a:t>
          </a:r>
          <a:endParaRPr lang="en-US" sz="1300" kern="1200" dirty="0"/>
        </a:p>
      </dsp:txBody>
      <dsp:txXfrm>
        <a:off x="5143127" y="0"/>
        <a:ext cx="1904069" cy="560789"/>
      </dsp:txXfrm>
    </dsp:sp>
    <dsp:sp modelId="{CC4F2830-13CB-8741-8AFB-D54638DAB45C}">
      <dsp:nvSpPr>
        <dsp:cNvPr id="0" name=""/>
        <dsp:cNvSpPr/>
      </dsp:nvSpPr>
      <dsp:spPr>
        <a:xfrm>
          <a:off x="6856790"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Customer Relationship Management</a:t>
          </a:r>
          <a:endParaRPr lang="en-US" sz="1300" kern="1200" dirty="0"/>
        </a:p>
      </dsp:txBody>
      <dsp:txXfrm>
        <a:off x="6856790" y="0"/>
        <a:ext cx="1904069" cy="56078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0A04285-5C41-004C-8BAC-524CA7C755AD}">
      <dsp:nvSpPr>
        <dsp:cNvPr id="0" name=""/>
        <dsp:cNvSpPr/>
      </dsp:nvSpPr>
      <dsp:spPr>
        <a:xfrm>
          <a:off x="0" y="0"/>
          <a:ext cx="1904069" cy="560789"/>
        </a:xfrm>
        <a:prstGeom prst="chevron">
          <a:avLst/>
        </a:prstGeom>
        <a:solidFill>
          <a:schemeClr val="accent5">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Google Search</a:t>
          </a:r>
          <a:endParaRPr lang="en-US" sz="1300" kern="1200" dirty="0"/>
        </a:p>
      </dsp:txBody>
      <dsp:txXfrm>
        <a:off x="0" y="0"/>
        <a:ext cx="1904069" cy="560789"/>
      </dsp:txXfrm>
    </dsp:sp>
    <dsp:sp modelId="{5BC2408E-AD5F-3448-8C20-C30B02915726}">
      <dsp:nvSpPr>
        <dsp:cNvPr id="0" name=""/>
        <dsp:cNvSpPr/>
      </dsp:nvSpPr>
      <dsp:spPr>
        <a:xfrm>
          <a:off x="1715802"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Website Redesign </a:t>
          </a:r>
          <a:endParaRPr lang="en-US" sz="1300" kern="1200" dirty="0"/>
        </a:p>
      </dsp:txBody>
      <dsp:txXfrm>
        <a:off x="1715802" y="0"/>
        <a:ext cx="1904069" cy="560789"/>
      </dsp:txXfrm>
    </dsp:sp>
    <dsp:sp modelId="{E53B61C6-0555-FB4C-9ABB-44CCF4238B6D}">
      <dsp:nvSpPr>
        <dsp:cNvPr id="0" name=""/>
        <dsp:cNvSpPr/>
      </dsp:nvSpPr>
      <dsp:spPr>
        <a:xfrm>
          <a:off x="3429465"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Marketing Efforts </a:t>
          </a:r>
          <a:endParaRPr lang="en-US" sz="1300" kern="1200" dirty="0"/>
        </a:p>
      </dsp:txBody>
      <dsp:txXfrm>
        <a:off x="3429465" y="0"/>
        <a:ext cx="1904069" cy="560789"/>
      </dsp:txXfrm>
    </dsp:sp>
    <dsp:sp modelId="{7427EDF2-4A75-DA4A-8AE6-F2C3BB86114B}">
      <dsp:nvSpPr>
        <dsp:cNvPr id="0" name=""/>
        <dsp:cNvSpPr/>
      </dsp:nvSpPr>
      <dsp:spPr>
        <a:xfrm>
          <a:off x="5143127"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Eastside Entry Strategy        </a:t>
          </a:r>
          <a:endParaRPr lang="en-US" sz="1300" kern="1200" dirty="0"/>
        </a:p>
      </dsp:txBody>
      <dsp:txXfrm>
        <a:off x="5143127" y="0"/>
        <a:ext cx="1904069" cy="560789"/>
      </dsp:txXfrm>
    </dsp:sp>
    <dsp:sp modelId="{F1479776-0BB9-8346-8974-92A99E54CB53}">
      <dsp:nvSpPr>
        <dsp:cNvPr id="0" name=""/>
        <dsp:cNvSpPr/>
      </dsp:nvSpPr>
      <dsp:spPr>
        <a:xfrm>
          <a:off x="6856790"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Customer Relationship Management </a:t>
          </a:r>
          <a:endParaRPr lang="en-US" sz="1300" kern="1200" dirty="0"/>
        </a:p>
      </dsp:txBody>
      <dsp:txXfrm>
        <a:off x="6856790" y="0"/>
        <a:ext cx="1904069" cy="560789"/>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0A04285-5C41-004C-8BAC-524CA7C755AD}">
      <dsp:nvSpPr>
        <dsp:cNvPr id="0" name=""/>
        <dsp:cNvSpPr/>
      </dsp:nvSpPr>
      <dsp:spPr>
        <a:xfrm>
          <a:off x="0" y="0"/>
          <a:ext cx="1904069" cy="560789"/>
        </a:xfrm>
        <a:prstGeom prst="chevron">
          <a:avLst/>
        </a:prstGeom>
        <a:solidFill>
          <a:schemeClr val="accent5">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Google Search</a:t>
          </a:r>
          <a:endParaRPr lang="en-US" sz="1300" kern="1200" dirty="0"/>
        </a:p>
      </dsp:txBody>
      <dsp:txXfrm>
        <a:off x="0" y="0"/>
        <a:ext cx="1904069" cy="560789"/>
      </dsp:txXfrm>
    </dsp:sp>
    <dsp:sp modelId="{5BC2408E-AD5F-3448-8C20-C30B02915726}">
      <dsp:nvSpPr>
        <dsp:cNvPr id="0" name=""/>
        <dsp:cNvSpPr/>
      </dsp:nvSpPr>
      <dsp:spPr>
        <a:xfrm>
          <a:off x="1715802"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Website Redesign </a:t>
          </a:r>
          <a:endParaRPr lang="en-US" sz="1300" kern="1200" dirty="0"/>
        </a:p>
      </dsp:txBody>
      <dsp:txXfrm>
        <a:off x="1715802" y="0"/>
        <a:ext cx="1904069" cy="560789"/>
      </dsp:txXfrm>
    </dsp:sp>
    <dsp:sp modelId="{E53B61C6-0555-FB4C-9ABB-44CCF4238B6D}">
      <dsp:nvSpPr>
        <dsp:cNvPr id="0" name=""/>
        <dsp:cNvSpPr/>
      </dsp:nvSpPr>
      <dsp:spPr>
        <a:xfrm>
          <a:off x="3429465"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Marketing Efforts </a:t>
          </a:r>
          <a:endParaRPr lang="en-US" sz="1300" kern="1200" dirty="0"/>
        </a:p>
      </dsp:txBody>
      <dsp:txXfrm>
        <a:off x="3429465" y="0"/>
        <a:ext cx="1904069" cy="560789"/>
      </dsp:txXfrm>
    </dsp:sp>
    <dsp:sp modelId="{7427EDF2-4A75-DA4A-8AE6-F2C3BB86114B}">
      <dsp:nvSpPr>
        <dsp:cNvPr id="0" name=""/>
        <dsp:cNvSpPr/>
      </dsp:nvSpPr>
      <dsp:spPr>
        <a:xfrm>
          <a:off x="5143127"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Eastside Entry Strategy        </a:t>
          </a:r>
          <a:endParaRPr lang="en-US" sz="1300" kern="1200" dirty="0"/>
        </a:p>
      </dsp:txBody>
      <dsp:txXfrm>
        <a:off x="5143127" y="0"/>
        <a:ext cx="1904069" cy="560789"/>
      </dsp:txXfrm>
    </dsp:sp>
    <dsp:sp modelId="{F1479776-0BB9-8346-8974-92A99E54CB53}">
      <dsp:nvSpPr>
        <dsp:cNvPr id="0" name=""/>
        <dsp:cNvSpPr/>
      </dsp:nvSpPr>
      <dsp:spPr>
        <a:xfrm>
          <a:off x="6856790"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Customer Relationship Management </a:t>
          </a:r>
          <a:endParaRPr lang="en-US" sz="1300" kern="1200" dirty="0"/>
        </a:p>
      </dsp:txBody>
      <dsp:txXfrm>
        <a:off x="6856790" y="0"/>
        <a:ext cx="1904069" cy="560789"/>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0A04285-5C41-004C-8BAC-524CA7C755AD}">
      <dsp:nvSpPr>
        <dsp:cNvPr id="0" name=""/>
        <dsp:cNvSpPr/>
      </dsp:nvSpPr>
      <dsp:spPr>
        <a:xfrm>
          <a:off x="0" y="0"/>
          <a:ext cx="1904069" cy="560789"/>
        </a:xfrm>
        <a:prstGeom prst="chevron">
          <a:avLst/>
        </a:prstGeom>
        <a:solidFill>
          <a:srgbClr val="A9C87C"/>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Google Search</a:t>
          </a:r>
          <a:endParaRPr lang="en-US" sz="1300" kern="1200" dirty="0"/>
        </a:p>
      </dsp:txBody>
      <dsp:txXfrm>
        <a:off x="0" y="0"/>
        <a:ext cx="1904069" cy="560789"/>
      </dsp:txXfrm>
    </dsp:sp>
    <dsp:sp modelId="{5BC2408E-AD5F-3448-8C20-C30B02915726}">
      <dsp:nvSpPr>
        <dsp:cNvPr id="0" name=""/>
        <dsp:cNvSpPr/>
      </dsp:nvSpPr>
      <dsp:spPr>
        <a:xfrm>
          <a:off x="1715802" y="0"/>
          <a:ext cx="1904069" cy="560789"/>
        </a:xfrm>
        <a:prstGeom prst="chevron">
          <a:avLst/>
        </a:prstGeom>
        <a:solidFill>
          <a:schemeClr val="accent5">
            <a:lumMod val="50000"/>
            <a:alpha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Website Redesign </a:t>
          </a:r>
          <a:endParaRPr lang="en-US" sz="1300" kern="1200" dirty="0"/>
        </a:p>
      </dsp:txBody>
      <dsp:txXfrm>
        <a:off x="1715802" y="0"/>
        <a:ext cx="1904069" cy="560789"/>
      </dsp:txXfrm>
    </dsp:sp>
    <dsp:sp modelId="{E53B61C6-0555-FB4C-9ABB-44CCF4238B6D}">
      <dsp:nvSpPr>
        <dsp:cNvPr id="0" name=""/>
        <dsp:cNvSpPr/>
      </dsp:nvSpPr>
      <dsp:spPr>
        <a:xfrm>
          <a:off x="3429465"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Marketing Efforts </a:t>
          </a:r>
          <a:endParaRPr lang="en-US" sz="1300" kern="1200" dirty="0"/>
        </a:p>
      </dsp:txBody>
      <dsp:txXfrm>
        <a:off x="3429465" y="0"/>
        <a:ext cx="1904069" cy="560789"/>
      </dsp:txXfrm>
    </dsp:sp>
    <dsp:sp modelId="{7427EDF2-4A75-DA4A-8AE6-F2C3BB86114B}">
      <dsp:nvSpPr>
        <dsp:cNvPr id="0" name=""/>
        <dsp:cNvSpPr/>
      </dsp:nvSpPr>
      <dsp:spPr>
        <a:xfrm>
          <a:off x="5143127"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Eastside Entry Strategy        </a:t>
          </a:r>
          <a:endParaRPr lang="en-US" sz="1300" kern="1200" dirty="0"/>
        </a:p>
      </dsp:txBody>
      <dsp:txXfrm>
        <a:off x="5143127" y="0"/>
        <a:ext cx="1904069" cy="560789"/>
      </dsp:txXfrm>
    </dsp:sp>
    <dsp:sp modelId="{F1479776-0BB9-8346-8974-92A99E54CB53}">
      <dsp:nvSpPr>
        <dsp:cNvPr id="0" name=""/>
        <dsp:cNvSpPr/>
      </dsp:nvSpPr>
      <dsp:spPr>
        <a:xfrm>
          <a:off x="6856790"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Customer Relationship Management </a:t>
          </a:r>
          <a:endParaRPr lang="en-US" sz="1300" kern="1200" dirty="0"/>
        </a:p>
      </dsp:txBody>
      <dsp:txXfrm>
        <a:off x="6856790" y="0"/>
        <a:ext cx="1904069" cy="560789"/>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0A04285-5C41-004C-8BAC-524CA7C755AD}">
      <dsp:nvSpPr>
        <dsp:cNvPr id="0" name=""/>
        <dsp:cNvSpPr/>
      </dsp:nvSpPr>
      <dsp:spPr>
        <a:xfrm>
          <a:off x="0" y="0"/>
          <a:ext cx="1904069" cy="560789"/>
        </a:xfrm>
        <a:prstGeom prst="chevron">
          <a:avLst/>
        </a:prstGeom>
        <a:solidFill>
          <a:srgbClr val="A9C87C"/>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Google Search</a:t>
          </a:r>
          <a:endParaRPr lang="en-US" sz="1300" kern="1200" dirty="0"/>
        </a:p>
      </dsp:txBody>
      <dsp:txXfrm>
        <a:off x="0" y="0"/>
        <a:ext cx="1904069" cy="560789"/>
      </dsp:txXfrm>
    </dsp:sp>
    <dsp:sp modelId="{5BC2408E-AD5F-3448-8C20-C30B02915726}">
      <dsp:nvSpPr>
        <dsp:cNvPr id="0" name=""/>
        <dsp:cNvSpPr/>
      </dsp:nvSpPr>
      <dsp:spPr>
        <a:xfrm>
          <a:off x="1715802" y="0"/>
          <a:ext cx="1904069" cy="560789"/>
        </a:xfrm>
        <a:prstGeom prst="chevron">
          <a:avLst/>
        </a:prstGeom>
        <a:solidFill>
          <a:schemeClr val="accent5">
            <a:lumMod val="50000"/>
            <a:alpha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Website Redesign </a:t>
          </a:r>
          <a:endParaRPr lang="en-US" sz="1300" kern="1200" dirty="0"/>
        </a:p>
      </dsp:txBody>
      <dsp:txXfrm>
        <a:off x="1715802" y="0"/>
        <a:ext cx="1904069" cy="560789"/>
      </dsp:txXfrm>
    </dsp:sp>
    <dsp:sp modelId="{E53B61C6-0555-FB4C-9ABB-44CCF4238B6D}">
      <dsp:nvSpPr>
        <dsp:cNvPr id="0" name=""/>
        <dsp:cNvSpPr/>
      </dsp:nvSpPr>
      <dsp:spPr>
        <a:xfrm>
          <a:off x="3429465"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Marketing Efforts </a:t>
          </a:r>
          <a:endParaRPr lang="en-US" sz="1300" kern="1200" dirty="0"/>
        </a:p>
      </dsp:txBody>
      <dsp:txXfrm>
        <a:off x="3429465" y="0"/>
        <a:ext cx="1904069" cy="560789"/>
      </dsp:txXfrm>
    </dsp:sp>
    <dsp:sp modelId="{7427EDF2-4A75-DA4A-8AE6-F2C3BB86114B}">
      <dsp:nvSpPr>
        <dsp:cNvPr id="0" name=""/>
        <dsp:cNvSpPr/>
      </dsp:nvSpPr>
      <dsp:spPr>
        <a:xfrm>
          <a:off x="5143127"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Eastside Entry Strategy        </a:t>
          </a:r>
          <a:endParaRPr lang="en-US" sz="1300" kern="1200" dirty="0"/>
        </a:p>
      </dsp:txBody>
      <dsp:txXfrm>
        <a:off x="5143127" y="0"/>
        <a:ext cx="1904069" cy="560789"/>
      </dsp:txXfrm>
    </dsp:sp>
    <dsp:sp modelId="{F1479776-0BB9-8346-8974-92A99E54CB53}">
      <dsp:nvSpPr>
        <dsp:cNvPr id="0" name=""/>
        <dsp:cNvSpPr/>
      </dsp:nvSpPr>
      <dsp:spPr>
        <a:xfrm>
          <a:off x="6856790"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Customer Relationship Management </a:t>
          </a:r>
          <a:endParaRPr lang="en-US" sz="1300" kern="1200" dirty="0"/>
        </a:p>
      </dsp:txBody>
      <dsp:txXfrm>
        <a:off x="6856790" y="0"/>
        <a:ext cx="1904069" cy="560789"/>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0A04285-5C41-004C-8BAC-524CA7C755AD}">
      <dsp:nvSpPr>
        <dsp:cNvPr id="0" name=""/>
        <dsp:cNvSpPr/>
      </dsp:nvSpPr>
      <dsp:spPr>
        <a:xfrm>
          <a:off x="0" y="0"/>
          <a:ext cx="1904069" cy="560789"/>
        </a:xfrm>
        <a:prstGeom prst="chevron">
          <a:avLst/>
        </a:prstGeom>
        <a:solidFill>
          <a:srgbClr val="A9C87C"/>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Google Search</a:t>
          </a:r>
          <a:endParaRPr lang="en-US" sz="1300" kern="1200" dirty="0"/>
        </a:p>
      </dsp:txBody>
      <dsp:txXfrm>
        <a:off x="0" y="0"/>
        <a:ext cx="1904069" cy="560789"/>
      </dsp:txXfrm>
    </dsp:sp>
    <dsp:sp modelId="{5BC2408E-AD5F-3448-8C20-C30B02915726}">
      <dsp:nvSpPr>
        <dsp:cNvPr id="0" name=""/>
        <dsp:cNvSpPr/>
      </dsp:nvSpPr>
      <dsp:spPr>
        <a:xfrm>
          <a:off x="1715802" y="0"/>
          <a:ext cx="1904069" cy="560789"/>
        </a:xfrm>
        <a:prstGeom prst="chevron">
          <a:avLst/>
        </a:prstGeom>
        <a:solidFill>
          <a:schemeClr val="accent5">
            <a:lumMod val="50000"/>
            <a:alpha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Website Redesign </a:t>
          </a:r>
          <a:endParaRPr lang="en-US" sz="1300" kern="1200" dirty="0"/>
        </a:p>
      </dsp:txBody>
      <dsp:txXfrm>
        <a:off x="1715802" y="0"/>
        <a:ext cx="1904069" cy="560789"/>
      </dsp:txXfrm>
    </dsp:sp>
    <dsp:sp modelId="{E53B61C6-0555-FB4C-9ABB-44CCF4238B6D}">
      <dsp:nvSpPr>
        <dsp:cNvPr id="0" name=""/>
        <dsp:cNvSpPr/>
      </dsp:nvSpPr>
      <dsp:spPr>
        <a:xfrm>
          <a:off x="3429465"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Marketing Efforts </a:t>
          </a:r>
          <a:endParaRPr lang="en-US" sz="1300" kern="1200" dirty="0"/>
        </a:p>
      </dsp:txBody>
      <dsp:txXfrm>
        <a:off x="3429465" y="0"/>
        <a:ext cx="1904069" cy="560789"/>
      </dsp:txXfrm>
    </dsp:sp>
    <dsp:sp modelId="{7427EDF2-4A75-DA4A-8AE6-F2C3BB86114B}">
      <dsp:nvSpPr>
        <dsp:cNvPr id="0" name=""/>
        <dsp:cNvSpPr/>
      </dsp:nvSpPr>
      <dsp:spPr>
        <a:xfrm>
          <a:off x="5143127"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Eastside Entry Strategy        </a:t>
          </a:r>
          <a:endParaRPr lang="en-US" sz="1300" kern="1200" dirty="0"/>
        </a:p>
      </dsp:txBody>
      <dsp:txXfrm>
        <a:off x="5143127" y="0"/>
        <a:ext cx="1904069" cy="560789"/>
      </dsp:txXfrm>
    </dsp:sp>
    <dsp:sp modelId="{F1479776-0BB9-8346-8974-92A99E54CB53}">
      <dsp:nvSpPr>
        <dsp:cNvPr id="0" name=""/>
        <dsp:cNvSpPr/>
      </dsp:nvSpPr>
      <dsp:spPr>
        <a:xfrm>
          <a:off x="6856790"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Customer Relationship Management </a:t>
          </a:r>
          <a:endParaRPr lang="en-US" sz="1300" kern="1200" dirty="0"/>
        </a:p>
      </dsp:txBody>
      <dsp:txXfrm>
        <a:off x="6856790" y="0"/>
        <a:ext cx="1904069" cy="560789"/>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0A04285-5C41-004C-8BAC-524CA7C755AD}">
      <dsp:nvSpPr>
        <dsp:cNvPr id="0" name=""/>
        <dsp:cNvSpPr/>
      </dsp:nvSpPr>
      <dsp:spPr>
        <a:xfrm>
          <a:off x="0" y="0"/>
          <a:ext cx="1904069" cy="560789"/>
        </a:xfrm>
        <a:prstGeom prst="chevron">
          <a:avLst/>
        </a:prstGeom>
        <a:solidFill>
          <a:srgbClr val="A9C87C"/>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Google Search</a:t>
          </a:r>
          <a:endParaRPr lang="en-US" sz="1300" kern="1200" dirty="0"/>
        </a:p>
      </dsp:txBody>
      <dsp:txXfrm>
        <a:off x="0" y="0"/>
        <a:ext cx="1904069" cy="560789"/>
      </dsp:txXfrm>
    </dsp:sp>
    <dsp:sp modelId="{5BC2408E-AD5F-3448-8C20-C30B02915726}">
      <dsp:nvSpPr>
        <dsp:cNvPr id="0" name=""/>
        <dsp:cNvSpPr/>
      </dsp:nvSpPr>
      <dsp:spPr>
        <a:xfrm>
          <a:off x="1715802"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Website Redesign </a:t>
          </a:r>
          <a:endParaRPr lang="en-US" sz="1300" kern="1200" dirty="0"/>
        </a:p>
      </dsp:txBody>
      <dsp:txXfrm>
        <a:off x="1715802" y="0"/>
        <a:ext cx="1904069" cy="560789"/>
      </dsp:txXfrm>
    </dsp:sp>
    <dsp:sp modelId="{E53B61C6-0555-FB4C-9ABB-44CCF4238B6D}">
      <dsp:nvSpPr>
        <dsp:cNvPr id="0" name=""/>
        <dsp:cNvSpPr/>
      </dsp:nvSpPr>
      <dsp:spPr>
        <a:xfrm>
          <a:off x="3429465" y="0"/>
          <a:ext cx="1904069" cy="560789"/>
        </a:xfrm>
        <a:prstGeom prst="chevron">
          <a:avLst/>
        </a:prstGeom>
        <a:solidFill>
          <a:schemeClr val="accent5">
            <a:lumMod val="50000"/>
            <a:alpha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Marketing Efforts </a:t>
          </a:r>
          <a:endParaRPr lang="en-US" sz="1300" kern="1200" dirty="0"/>
        </a:p>
      </dsp:txBody>
      <dsp:txXfrm>
        <a:off x="3429465" y="0"/>
        <a:ext cx="1904069" cy="560789"/>
      </dsp:txXfrm>
    </dsp:sp>
    <dsp:sp modelId="{7427EDF2-4A75-DA4A-8AE6-F2C3BB86114B}">
      <dsp:nvSpPr>
        <dsp:cNvPr id="0" name=""/>
        <dsp:cNvSpPr/>
      </dsp:nvSpPr>
      <dsp:spPr>
        <a:xfrm>
          <a:off x="5143127"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Eastside Entry Strategy        </a:t>
          </a:r>
          <a:endParaRPr lang="en-US" sz="1300" kern="1200" dirty="0"/>
        </a:p>
      </dsp:txBody>
      <dsp:txXfrm>
        <a:off x="5143127" y="0"/>
        <a:ext cx="1904069" cy="560789"/>
      </dsp:txXfrm>
    </dsp:sp>
    <dsp:sp modelId="{F1479776-0BB9-8346-8974-92A99E54CB53}">
      <dsp:nvSpPr>
        <dsp:cNvPr id="0" name=""/>
        <dsp:cNvSpPr/>
      </dsp:nvSpPr>
      <dsp:spPr>
        <a:xfrm>
          <a:off x="6856790"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Customer Relationship Management </a:t>
          </a:r>
          <a:endParaRPr lang="en-US" sz="1300" kern="1200" dirty="0"/>
        </a:p>
      </dsp:txBody>
      <dsp:txXfrm>
        <a:off x="6856790" y="0"/>
        <a:ext cx="1904069" cy="560789"/>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0A04285-5C41-004C-8BAC-524CA7C755AD}">
      <dsp:nvSpPr>
        <dsp:cNvPr id="0" name=""/>
        <dsp:cNvSpPr/>
      </dsp:nvSpPr>
      <dsp:spPr>
        <a:xfrm>
          <a:off x="0" y="0"/>
          <a:ext cx="1904069" cy="560789"/>
        </a:xfrm>
        <a:prstGeom prst="chevron">
          <a:avLst/>
        </a:prstGeom>
        <a:solidFill>
          <a:srgbClr val="A9C87C"/>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Google Search</a:t>
          </a:r>
          <a:endParaRPr lang="en-US" sz="1300" kern="1200" dirty="0"/>
        </a:p>
      </dsp:txBody>
      <dsp:txXfrm>
        <a:off x="0" y="0"/>
        <a:ext cx="1904069" cy="560789"/>
      </dsp:txXfrm>
    </dsp:sp>
    <dsp:sp modelId="{5BC2408E-AD5F-3448-8C20-C30B02915726}">
      <dsp:nvSpPr>
        <dsp:cNvPr id="0" name=""/>
        <dsp:cNvSpPr/>
      </dsp:nvSpPr>
      <dsp:spPr>
        <a:xfrm>
          <a:off x="1715802"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Website Redesign </a:t>
          </a:r>
          <a:endParaRPr lang="en-US" sz="1300" kern="1200" dirty="0"/>
        </a:p>
      </dsp:txBody>
      <dsp:txXfrm>
        <a:off x="1715802" y="0"/>
        <a:ext cx="1904069" cy="560789"/>
      </dsp:txXfrm>
    </dsp:sp>
    <dsp:sp modelId="{E53B61C6-0555-FB4C-9ABB-44CCF4238B6D}">
      <dsp:nvSpPr>
        <dsp:cNvPr id="0" name=""/>
        <dsp:cNvSpPr/>
      </dsp:nvSpPr>
      <dsp:spPr>
        <a:xfrm>
          <a:off x="3429465" y="0"/>
          <a:ext cx="1904069" cy="560789"/>
        </a:xfrm>
        <a:prstGeom prst="chevron">
          <a:avLst/>
        </a:prstGeom>
        <a:solidFill>
          <a:schemeClr val="accent5">
            <a:lumMod val="50000"/>
            <a:alpha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Marketing Efforts </a:t>
          </a:r>
          <a:endParaRPr lang="en-US" sz="1300" kern="1200" dirty="0"/>
        </a:p>
      </dsp:txBody>
      <dsp:txXfrm>
        <a:off x="3429465" y="0"/>
        <a:ext cx="1904069" cy="560789"/>
      </dsp:txXfrm>
    </dsp:sp>
    <dsp:sp modelId="{7427EDF2-4A75-DA4A-8AE6-F2C3BB86114B}">
      <dsp:nvSpPr>
        <dsp:cNvPr id="0" name=""/>
        <dsp:cNvSpPr/>
      </dsp:nvSpPr>
      <dsp:spPr>
        <a:xfrm>
          <a:off x="5143127"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Eastside Entry Strategy        </a:t>
          </a:r>
          <a:endParaRPr lang="en-US" sz="1300" kern="1200" dirty="0"/>
        </a:p>
      </dsp:txBody>
      <dsp:txXfrm>
        <a:off x="5143127" y="0"/>
        <a:ext cx="1904069" cy="560789"/>
      </dsp:txXfrm>
    </dsp:sp>
    <dsp:sp modelId="{F1479776-0BB9-8346-8974-92A99E54CB53}">
      <dsp:nvSpPr>
        <dsp:cNvPr id="0" name=""/>
        <dsp:cNvSpPr/>
      </dsp:nvSpPr>
      <dsp:spPr>
        <a:xfrm>
          <a:off x="6856790"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Customer Relationship Management </a:t>
          </a:r>
          <a:endParaRPr lang="en-US" sz="1300" kern="1200" dirty="0"/>
        </a:p>
      </dsp:txBody>
      <dsp:txXfrm>
        <a:off x="6856790" y="0"/>
        <a:ext cx="1904069" cy="560789"/>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0A04285-5C41-004C-8BAC-524CA7C755AD}">
      <dsp:nvSpPr>
        <dsp:cNvPr id="0" name=""/>
        <dsp:cNvSpPr/>
      </dsp:nvSpPr>
      <dsp:spPr>
        <a:xfrm>
          <a:off x="0" y="0"/>
          <a:ext cx="1904069" cy="560789"/>
        </a:xfrm>
        <a:prstGeom prst="chevron">
          <a:avLst/>
        </a:prstGeom>
        <a:solidFill>
          <a:srgbClr val="A9C87C"/>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Google Search</a:t>
          </a:r>
          <a:endParaRPr lang="en-US" sz="1300" kern="1200" dirty="0"/>
        </a:p>
      </dsp:txBody>
      <dsp:txXfrm>
        <a:off x="0" y="0"/>
        <a:ext cx="1904069" cy="560789"/>
      </dsp:txXfrm>
    </dsp:sp>
    <dsp:sp modelId="{5BC2408E-AD5F-3448-8C20-C30B02915726}">
      <dsp:nvSpPr>
        <dsp:cNvPr id="0" name=""/>
        <dsp:cNvSpPr/>
      </dsp:nvSpPr>
      <dsp:spPr>
        <a:xfrm>
          <a:off x="1715802"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Website Redesign </a:t>
          </a:r>
          <a:endParaRPr lang="en-US" sz="1300" kern="1200" dirty="0"/>
        </a:p>
      </dsp:txBody>
      <dsp:txXfrm>
        <a:off x="1715802" y="0"/>
        <a:ext cx="1904069" cy="560789"/>
      </dsp:txXfrm>
    </dsp:sp>
    <dsp:sp modelId="{E53B61C6-0555-FB4C-9ABB-44CCF4238B6D}">
      <dsp:nvSpPr>
        <dsp:cNvPr id="0" name=""/>
        <dsp:cNvSpPr/>
      </dsp:nvSpPr>
      <dsp:spPr>
        <a:xfrm>
          <a:off x="3429465" y="0"/>
          <a:ext cx="1904069" cy="560789"/>
        </a:xfrm>
        <a:prstGeom prst="chevron">
          <a:avLst/>
        </a:prstGeom>
        <a:solidFill>
          <a:srgbClr val="A9C87C">
            <a:alpha val="50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Marketing Efforts </a:t>
          </a:r>
          <a:endParaRPr lang="en-US" sz="1300" kern="1200" dirty="0"/>
        </a:p>
      </dsp:txBody>
      <dsp:txXfrm>
        <a:off x="3429465" y="0"/>
        <a:ext cx="1904069" cy="560789"/>
      </dsp:txXfrm>
    </dsp:sp>
    <dsp:sp modelId="{7427EDF2-4A75-DA4A-8AE6-F2C3BB86114B}">
      <dsp:nvSpPr>
        <dsp:cNvPr id="0" name=""/>
        <dsp:cNvSpPr/>
      </dsp:nvSpPr>
      <dsp:spPr>
        <a:xfrm>
          <a:off x="5143127" y="0"/>
          <a:ext cx="1904069" cy="560789"/>
        </a:xfrm>
        <a:prstGeom prst="chevron">
          <a:avLst/>
        </a:prstGeom>
        <a:solidFill>
          <a:schemeClr val="accent5">
            <a:lumMod val="50000"/>
            <a:alpha val="49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Eastside Entry Strategy        </a:t>
          </a:r>
          <a:endParaRPr lang="en-US" sz="1300" kern="1200" dirty="0"/>
        </a:p>
      </dsp:txBody>
      <dsp:txXfrm>
        <a:off x="5143127" y="0"/>
        <a:ext cx="1904069" cy="560789"/>
      </dsp:txXfrm>
    </dsp:sp>
    <dsp:sp modelId="{F1479776-0BB9-8346-8974-92A99E54CB53}">
      <dsp:nvSpPr>
        <dsp:cNvPr id="0" name=""/>
        <dsp:cNvSpPr/>
      </dsp:nvSpPr>
      <dsp:spPr>
        <a:xfrm>
          <a:off x="6856790" y="0"/>
          <a:ext cx="1904069" cy="560789"/>
        </a:xfrm>
        <a:prstGeom prst="chevron">
          <a:avLst/>
        </a:prstGeom>
        <a:solidFill>
          <a:srgbClr val="A9C87C">
            <a:alpha val="49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Customer Relationship Management </a:t>
          </a:r>
          <a:endParaRPr lang="en-US" sz="1300" kern="1200" dirty="0"/>
        </a:p>
      </dsp:txBody>
      <dsp:txXfrm>
        <a:off x="6856790" y="0"/>
        <a:ext cx="1904069" cy="56078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08438" y="0"/>
            <a:ext cx="3067050" cy="469900"/>
          </a:xfrm>
          <a:prstGeom prst="rect">
            <a:avLst/>
          </a:prstGeom>
        </p:spPr>
        <p:txBody>
          <a:bodyPr vert="horz" lIns="91440" tIns="45720" rIns="91440" bIns="45720" rtlCol="0"/>
          <a:lstStyle>
            <a:lvl1pPr algn="r">
              <a:defRPr sz="1200"/>
            </a:lvl1pPr>
          </a:lstStyle>
          <a:p>
            <a:fld id="{A1A998FB-DB24-49BE-931A-36BE9386675F}" type="datetimeFigureOut">
              <a:rPr lang="en-US" smtClean="0"/>
              <a:t>11/27/2009</a:t>
            </a:fld>
            <a:endParaRPr lang="en-US"/>
          </a:p>
        </p:txBody>
      </p:sp>
      <p:sp>
        <p:nvSpPr>
          <p:cNvPr id="4" name="Footer Placeholder 3"/>
          <p:cNvSpPr>
            <a:spLocks noGrp="1"/>
          </p:cNvSpPr>
          <p:nvPr>
            <p:ph type="ftr" sz="quarter" idx="2"/>
          </p:nvPr>
        </p:nvSpPr>
        <p:spPr>
          <a:xfrm>
            <a:off x="0" y="8912225"/>
            <a:ext cx="3067050" cy="469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08438" y="8912225"/>
            <a:ext cx="3067050" cy="469900"/>
          </a:xfrm>
          <a:prstGeom prst="rect">
            <a:avLst/>
          </a:prstGeom>
        </p:spPr>
        <p:txBody>
          <a:bodyPr vert="horz" lIns="91440" tIns="45720" rIns="91440" bIns="45720" rtlCol="0" anchor="b"/>
          <a:lstStyle>
            <a:lvl1pPr algn="r">
              <a:defRPr sz="1200"/>
            </a:lvl1pPr>
          </a:lstStyle>
          <a:p>
            <a:fld id="{F1C7580F-5BA6-4065-B372-B2C54BB7D1E6}"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186"/>
          </a:xfrm>
          <a:prstGeom prst="rect">
            <a:avLst/>
          </a:prstGeom>
        </p:spPr>
        <p:txBody>
          <a:bodyPr vert="horz" lIns="94055" tIns="47028" rIns="94055" bIns="47028" rtlCol="0"/>
          <a:lstStyle>
            <a:lvl1pPr algn="l">
              <a:defRPr sz="1200"/>
            </a:lvl1pPr>
          </a:lstStyle>
          <a:p>
            <a:endParaRPr lang="en-US"/>
          </a:p>
        </p:txBody>
      </p:sp>
      <p:sp>
        <p:nvSpPr>
          <p:cNvPr id="3" name="Date Placeholder 2"/>
          <p:cNvSpPr>
            <a:spLocks noGrp="1"/>
          </p:cNvSpPr>
          <p:nvPr>
            <p:ph type="dt" idx="1"/>
          </p:nvPr>
        </p:nvSpPr>
        <p:spPr>
          <a:xfrm>
            <a:off x="4008705" y="0"/>
            <a:ext cx="3066733" cy="469186"/>
          </a:xfrm>
          <a:prstGeom prst="rect">
            <a:avLst/>
          </a:prstGeom>
        </p:spPr>
        <p:txBody>
          <a:bodyPr vert="horz" lIns="94055" tIns="47028" rIns="94055" bIns="47028" rtlCol="0"/>
          <a:lstStyle>
            <a:lvl1pPr algn="r">
              <a:defRPr sz="1200"/>
            </a:lvl1pPr>
          </a:lstStyle>
          <a:p>
            <a:fld id="{08E950FD-B5C0-AB49-BF22-F4FC11737EA2}" type="datetimeFigureOut">
              <a:rPr lang="en-US" smtClean="0"/>
              <a:pPr/>
              <a:t>11/27/2009</a:t>
            </a:fld>
            <a:endParaRPr lang="en-US"/>
          </a:p>
        </p:txBody>
      </p:sp>
      <p:sp>
        <p:nvSpPr>
          <p:cNvPr id="4" name="Slide Image Placeholder 3"/>
          <p:cNvSpPr>
            <a:spLocks noGrp="1" noRot="1" noChangeAspect="1"/>
          </p:cNvSpPr>
          <p:nvPr>
            <p:ph type="sldImg" idx="2"/>
          </p:nvPr>
        </p:nvSpPr>
        <p:spPr>
          <a:xfrm>
            <a:off x="1192213" y="703263"/>
            <a:ext cx="4692650" cy="3519487"/>
          </a:xfrm>
          <a:prstGeom prst="rect">
            <a:avLst/>
          </a:prstGeom>
          <a:noFill/>
          <a:ln w="12700">
            <a:solidFill>
              <a:prstClr val="black"/>
            </a:solidFill>
          </a:ln>
        </p:spPr>
        <p:txBody>
          <a:bodyPr vert="horz" lIns="94055" tIns="47028" rIns="94055" bIns="47028" rtlCol="0" anchor="ctr"/>
          <a:lstStyle/>
          <a:p>
            <a:endParaRPr lang="en-US"/>
          </a:p>
        </p:txBody>
      </p:sp>
      <p:sp>
        <p:nvSpPr>
          <p:cNvPr id="5" name="Notes Placeholder 4"/>
          <p:cNvSpPr>
            <a:spLocks noGrp="1"/>
          </p:cNvSpPr>
          <p:nvPr>
            <p:ph type="body" sz="quarter" idx="3"/>
          </p:nvPr>
        </p:nvSpPr>
        <p:spPr>
          <a:xfrm>
            <a:off x="707708" y="4457264"/>
            <a:ext cx="5661660" cy="4222671"/>
          </a:xfrm>
          <a:prstGeom prst="rect">
            <a:avLst/>
          </a:prstGeom>
        </p:spPr>
        <p:txBody>
          <a:bodyPr vert="horz" lIns="94055" tIns="47028" rIns="94055" bIns="4702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912899"/>
            <a:ext cx="3066733" cy="469186"/>
          </a:xfrm>
          <a:prstGeom prst="rect">
            <a:avLst/>
          </a:prstGeom>
        </p:spPr>
        <p:txBody>
          <a:bodyPr vert="horz" lIns="94055" tIns="47028" rIns="94055" bIns="47028"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912899"/>
            <a:ext cx="3066733" cy="469186"/>
          </a:xfrm>
          <a:prstGeom prst="rect">
            <a:avLst/>
          </a:prstGeom>
        </p:spPr>
        <p:txBody>
          <a:bodyPr vert="horz" lIns="94055" tIns="47028" rIns="94055" bIns="47028" rtlCol="0" anchor="b"/>
          <a:lstStyle>
            <a:lvl1pPr algn="r">
              <a:defRPr sz="1200"/>
            </a:lvl1pPr>
          </a:lstStyle>
          <a:p>
            <a:fld id="{1A9A769D-851B-AF47-A56B-D1C3BA99875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As previously mentioned, some budgeting toward online search improvement could yield positive ROI, especially if the money for these efforts were simply deferred from another marketing expenditure, such as newspapers or magazines.</a:t>
            </a:r>
          </a:p>
          <a:p>
            <a:endParaRPr lang="en-US" baseline="0" dirty="0" smtClean="0"/>
          </a:p>
          <a:p>
            <a:r>
              <a:rPr lang="en-US" dirty="0" smtClean="0"/>
              <a:t>While the newsletter represents</a:t>
            </a:r>
            <a:r>
              <a:rPr lang="en-US" baseline="0" dirty="0" smtClean="0"/>
              <a:t> a significant cost it does offer intangible benefits that can still be appreciated outside of the numbers.</a:t>
            </a:r>
          </a:p>
          <a:p>
            <a:endParaRPr lang="en-US" baseline="0" dirty="0" smtClean="0"/>
          </a:p>
          <a:p>
            <a:r>
              <a:rPr lang="en-US" baseline="0" dirty="0" smtClean="0"/>
              <a:t>Yellow Page advertising does continue to be profitable and shouldn’t be abandoned, but the expensive heavy advertising in the Eastside Yellow Pages may want to be abandoned in favor of different entry strategies, which we will discuss later.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A9A769D-851B-AF47-A56B-D1C3BA998756}" type="slidenum">
              <a:rPr lang="en-US" smtClean="0"/>
              <a:pPr/>
              <a:t>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n-US" baseline="0" dirty="0" smtClean="0"/>
              <a:t>As we mentioned earlier, the nature of marketing is rapidly evolving which creates both threats and opportunities</a:t>
            </a:r>
          </a:p>
          <a:p>
            <a:pPr lvl="1">
              <a:buFontTx/>
              <a:buChar char="-"/>
            </a:pPr>
            <a:r>
              <a:rPr lang="en-US" baseline="0" dirty="0" smtClean="0"/>
              <a:t>People can easily find a wider array of information instantaneously</a:t>
            </a:r>
          </a:p>
          <a:p>
            <a:pPr lvl="1">
              <a:buFontTx/>
              <a:buChar char="-"/>
            </a:pPr>
            <a:r>
              <a:rPr lang="en-US" baseline="0" dirty="0" smtClean="0"/>
              <a:t>People tend to know where to look to find services, the most important thing companies can do to respond is to establish itself in these venues.</a:t>
            </a:r>
          </a:p>
          <a:p>
            <a:pPr>
              <a:buFontTx/>
              <a:buChar char="-"/>
            </a:pPr>
            <a:endParaRPr lang="en-US" baseline="0" dirty="0" smtClean="0"/>
          </a:p>
          <a:p>
            <a:pPr>
              <a:buFontTx/>
              <a:buChar char="-"/>
            </a:pPr>
            <a:r>
              <a:rPr lang="en-US" baseline="0" dirty="0" smtClean="0"/>
              <a:t>Threats:</a:t>
            </a:r>
          </a:p>
          <a:p>
            <a:pPr lvl="1">
              <a:buFontTx/>
              <a:buChar char="-"/>
            </a:pPr>
            <a:r>
              <a:rPr lang="en-US" baseline="0" dirty="0" smtClean="0"/>
              <a:t> Traditional marketing efforts may not be as effective, and money invested in Yellow Pages may not provide the same return it once did</a:t>
            </a:r>
          </a:p>
          <a:p>
            <a:pPr lvl="1">
              <a:buFontTx/>
              <a:buChar char="-"/>
            </a:pPr>
            <a:r>
              <a:rPr lang="en-US" baseline="0" dirty="0" smtClean="0"/>
              <a:t> Other companies with greater resources may be better positioned to capitalize on new opportunities</a:t>
            </a:r>
          </a:p>
          <a:p>
            <a:pPr lvl="1">
              <a:buFontTx/>
              <a:buChar char="-"/>
            </a:pPr>
            <a:endParaRPr lang="en-US" baseline="0" dirty="0" smtClean="0"/>
          </a:p>
          <a:p>
            <a:pPr lvl="0">
              <a:buFontTx/>
              <a:buChar char="-"/>
            </a:pPr>
            <a:r>
              <a:rPr lang="en-US" baseline="0" dirty="0" smtClean="0"/>
              <a:t>Opportunities:</a:t>
            </a:r>
          </a:p>
          <a:p>
            <a:pPr lvl="1">
              <a:buFontTx/>
              <a:buChar char="-"/>
            </a:pPr>
            <a:r>
              <a:rPr lang="en-US" baseline="0" dirty="0" smtClean="0"/>
              <a:t> Establishing significant customer networks</a:t>
            </a:r>
          </a:p>
          <a:p>
            <a:pPr lvl="1">
              <a:buFontTx/>
              <a:buChar char="-"/>
            </a:pPr>
            <a:r>
              <a:rPr lang="en-US" baseline="0" dirty="0" smtClean="0"/>
              <a:t> Free exposure through online services (</a:t>
            </a:r>
            <a:r>
              <a:rPr lang="en-US" baseline="0" dirty="0" err="1" smtClean="0"/>
              <a:t>Facebook</a:t>
            </a:r>
            <a:r>
              <a:rPr lang="en-US" baseline="0" dirty="0" smtClean="0"/>
              <a:t>, Craigslist links from strategic partners’ web pages)</a:t>
            </a:r>
          </a:p>
          <a:p>
            <a:pPr lvl="1">
              <a:buFontTx/>
              <a:buChar char="-"/>
            </a:pPr>
            <a:endParaRPr lang="en-US" baseline="0" dirty="0" smtClean="0"/>
          </a:p>
          <a:p>
            <a:pPr lvl="0">
              <a:buFontTx/>
              <a:buChar char="-"/>
            </a:pPr>
            <a:r>
              <a:rPr lang="en-US" baseline="0" dirty="0" smtClean="0"/>
              <a:t>If Bartlett can put itself in a position to capitalize on these opportunities, it can reap significant benefits and grow its customer base without paying significant expenses</a:t>
            </a:r>
          </a:p>
          <a:p>
            <a:pPr lvl="1">
              <a:buFontTx/>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A9A769D-851B-AF47-A56B-D1C3BA998756}" type="slidenum">
              <a:rPr lang="en-US" smtClean="0"/>
              <a:pPr/>
              <a:t>10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70276">
              <a:defRPr/>
            </a:pPr>
            <a:r>
              <a:rPr lang="en-US" dirty="0" smtClean="0">
                <a:solidFill>
                  <a:schemeClr val="tx1">
                    <a:lumMod val="85000"/>
                    <a:lumOff val="15000"/>
                  </a:schemeClr>
                </a:solidFill>
              </a:rPr>
              <a:t>- Asking customers to follow up by posting good reviews can be a method of communicating the legitimacy of the company (not just a truck and chainsaw operation)</a:t>
            </a:r>
          </a:p>
          <a:p>
            <a:r>
              <a:rPr lang="en-US" dirty="0" smtClean="0"/>
              <a:t>- When</a:t>
            </a:r>
            <a:r>
              <a:rPr lang="en-US" baseline="0" dirty="0" smtClean="0"/>
              <a:t> following up with customers after jobs are complete, send an email with a list of links they can click on to fill out reviews that will help the business. If they are as ecstatic about the job you do as these 2 examples are, they would be more than willing to help out the company and future customers in need.</a:t>
            </a:r>
            <a:endParaRPr lang="en-US" dirty="0"/>
          </a:p>
        </p:txBody>
      </p:sp>
      <p:sp>
        <p:nvSpPr>
          <p:cNvPr id="4" name="Slide Number Placeholder 3"/>
          <p:cNvSpPr>
            <a:spLocks noGrp="1"/>
          </p:cNvSpPr>
          <p:nvPr>
            <p:ph type="sldNum" sz="quarter" idx="10"/>
          </p:nvPr>
        </p:nvSpPr>
        <p:spPr/>
        <p:txBody>
          <a:bodyPr/>
          <a:lstStyle/>
          <a:p>
            <a:fld id="{1A9A769D-851B-AF47-A56B-D1C3BA998756}" type="slidenum">
              <a:rPr lang="en-US" smtClean="0"/>
              <a:pPr/>
              <a:t>19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037BBACC-EC87-AB40-97A8-BBDA186DFFDC}" type="datetimeFigureOut">
              <a:rPr lang="en-US" smtClean="0"/>
              <a:pPr/>
              <a:t>11/27/2009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9E3ACC-EF30-0749-8670-D3AE39953F7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7BBACC-EC87-AB40-97A8-BBDA186DFFDC}" type="datetimeFigureOut">
              <a:rPr lang="en-US" smtClean="0"/>
              <a:pPr/>
              <a:t>11/27/2009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9E3ACC-EF30-0749-8670-D3AE39953F70}" type="slidenum">
              <a:rPr lang="en-US" smtClean="0"/>
              <a:pPr/>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7BBACC-EC87-AB40-97A8-BBDA186DFFDC}" type="datetimeFigureOut">
              <a:rPr lang="en-US" smtClean="0"/>
              <a:pPr/>
              <a:t>11/27/2009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9E3ACC-EF30-0749-8670-D3AE39953F7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7BBACC-EC87-AB40-97A8-BBDA186DFFDC}" type="datetimeFigureOut">
              <a:rPr lang="en-US" smtClean="0"/>
              <a:pPr/>
              <a:t>11/27/2009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9E3ACC-EF30-0749-8670-D3AE39953F7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37BBACC-EC87-AB40-97A8-BBDA186DFFDC}" type="datetimeFigureOut">
              <a:rPr lang="en-US" smtClean="0"/>
              <a:pPr/>
              <a:t>11/27/2009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9E3ACC-EF30-0749-8670-D3AE39953F7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smtClean="0"/>
              <a:t>Click to edit Master title style</a:t>
            </a:r>
            <a:endParaRPr/>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037BBACC-EC87-AB40-97A8-BBDA186DFFDC}" type="datetimeFigureOut">
              <a:rPr lang="en-US" smtClean="0"/>
              <a:pPr/>
              <a:t>11/27/2009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9E3ACC-EF30-0749-8670-D3AE39953F70}" type="slidenum">
              <a:rPr lang="en-US" smtClean="0"/>
              <a:pPr/>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7BBACC-EC87-AB40-97A8-BBDA186DFFDC}" type="datetimeFigureOut">
              <a:rPr lang="en-US" smtClean="0"/>
              <a:pPr/>
              <a:t>11/27/2009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9E3ACC-EF30-0749-8670-D3AE39953F7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37BBACC-EC87-AB40-97A8-BBDA186DFFDC}" type="datetimeFigureOut">
              <a:rPr lang="en-US" smtClean="0"/>
              <a:pPr/>
              <a:t>11/27/2009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9E3ACC-EF30-0749-8670-D3AE39953F7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037BBACC-EC87-AB40-97A8-BBDA186DFFDC}" type="datetimeFigureOut">
              <a:rPr lang="en-US" smtClean="0"/>
              <a:pPr/>
              <a:t>11/27/2009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9E3ACC-EF30-0749-8670-D3AE39953F7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37BBACC-EC87-AB40-97A8-BBDA186DFFDC}" type="datetimeFigureOut">
              <a:rPr lang="en-US" smtClean="0"/>
              <a:pPr/>
              <a:t>11/27/2009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9E3ACC-EF30-0749-8670-D3AE39953F7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7BBACC-EC87-AB40-97A8-BBDA186DFFDC}" type="datetimeFigureOut">
              <a:rPr lang="en-US" smtClean="0"/>
              <a:pPr/>
              <a:t>11/27/2009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9E3ACC-EF30-0749-8670-D3AE39953F7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7BBACC-EC87-AB40-97A8-BBDA186DFFDC}" type="datetimeFigureOut">
              <a:rPr lang="en-US" smtClean="0"/>
              <a:pPr/>
              <a:t>11/27/2009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9E3ACC-EF30-0749-8670-D3AE39953F7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037BBACC-EC87-AB40-97A8-BBDA186DFFDC}" type="datetimeFigureOut">
              <a:rPr lang="en-US" smtClean="0"/>
              <a:pPr/>
              <a:t>11/27/2009</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E99E3ACC-EF30-0749-8670-D3AE39953F7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5.jpeg"/><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17.jpeg"/><Relationship Id="rId7" Type="http://schemas.openxmlformats.org/officeDocument/2006/relationships/diagramQuickStyle" Target="../diagrams/quickStyle11.xml"/><Relationship Id="rId2" Type="http://schemas.openxmlformats.org/officeDocument/2006/relationships/image" Target="../media/image16.jpeg"/><Relationship Id="rId1" Type="http://schemas.openxmlformats.org/officeDocument/2006/relationships/slideLayout" Target="../slideLayouts/slideLayout5.xml"/><Relationship Id="rId6" Type="http://schemas.openxmlformats.org/officeDocument/2006/relationships/diagramLayout" Target="../diagrams/layout11.xml"/><Relationship Id="rId5" Type="http://schemas.openxmlformats.org/officeDocument/2006/relationships/diagramData" Target="../diagrams/data11.xml"/><Relationship Id="rId10" Type="http://schemas.openxmlformats.org/officeDocument/2006/relationships/image" Target="../media/image2.png"/><Relationship Id="rId4" Type="http://schemas.openxmlformats.org/officeDocument/2006/relationships/image" Target="../media/image18.jpeg"/><Relationship Id="rId9" Type="http://schemas.microsoft.com/office/2007/relationships/diagramDrawing" Target="../diagrams/drawing11.xml"/></Relationships>
</file>

<file path=ppt/slides/_rels/slide14.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0.jpeg"/><Relationship Id="rId7" Type="http://schemas.openxmlformats.org/officeDocument/2006/relationships/diagramColors" Target="../diagrams/colors12.xml"/><Relationship Id="rId2" Type="http://schemas.openxmlformats.org/officeDocument/2006/relationships/image" Target="../media/image19.jpeg"/><Relationship Id="rId1" Type="http://schemas.openxmlformats.org/officeDocument/2006/relationships/slideLayout" Target="../slideLayouts/slideLayout5.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2.jpeg"/><Relationship Id="rId7" Type="http://schemas.openxmlformats.org/officeDocument/2006/relationships/diagramColors" Target="../diagrams/colors13.xml"/><Relationship Id="rId2" Type="http://schemas.openxmlformats.org/officeDocument/2006/relationships/image" Target="../media/image21.jpeg"/><Relationship Id="rId1" Type="http://schemas.openxmlformats.org/officeDocument/2006/relationships/slideLayout" Target="../slideLayouts/slideLayout5.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23.jpeg"/><Relationship Id="rId1" Type="http://schemas.openxmlformats.org/officeDocument/2006/relationships/slideLayout" Target="../slideLayouts/slideLayout5.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hyperlink" Target="http://www.Leads.com" TargetMode="External"/><Relationship Id="rId3" Type="http://schemas.openxmlformats.org/officeDocument/2006/relationships/diagramLayout" Target="../diagrams/layout15.xml"/><Relationship Id="rId7" Type="http://schemas.openxmlformats.org/officeDocument/2006/relationships/image" Target="../media/image2.png"/><Relationship Id="rId2" Type="http://schemas.openxmlformats.org/officeDocument/2006/relationships/diagramData" Target="../diagrams/data15.xml"/><Relationship Id="rId1" Type="http://schemas.openxmlformats.org/officeDocument/2006/relationships/slideLayout" Target="../slideLayouts/slideLayout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26.png"/><Relationship Id="rId7" Type="http://schemas.openxmlformats.org/officeDocument/2006/relationships/diagramColors" Target="../diagrams/colors16.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QuickStyle" Target="../diagrams/quickStyle16.xml"/><Relationship Id="rId11" Type="http://schemas.openxmlformats.org/officeDocument/2006/relationships/image" Target="../media/image27.png"/><Relationship Id="rId5" Type="http://schemas.openxmlformats.org/officeDocument/2006/relationships/diagramLayout" Target="../diagrams/layout16.xml"/><Relationship Id="rId10" Type="http://schemas.openxmlformats.org/officeDocument/2006/relationships/hyperlink" Target="http://www.JudysBook.com" TargetMode="External"/><Relationship Id="rId4" Type="http://schemas.openxmlformats.org/officeDocument/2006/relationships/diagramData" Target="../diagrams/data16.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2.png"/><Relationship Id="rId2" Type="http://schemas.openxmlformats.org/officeDocument/2006/relationships/diagramData" Target="../diagrams/data17.xml"/><Relationship Id="rId1" Type="http://schemas.openxmlformats.org/officeDocument/2006/relationships/slideLayout" Target="../slideLayouts/slideLayout5.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8.xml"/><Relationship Id="rId7" Type="http://schemas.openxmlformats.org/officeDocument/2006/relationships/image" Target="../media/image2.png"/><Relationship Id="rId2" Type="http://schemas.openxmlformats.org/officeDocument/2006/relationships/diagramData" Target="../diagrams/data18.xml"/><Relationship Id="rId1" Type="http://schemas.openxmlformats.org/officeDocument/2006/relationships/slideLayout" Target="../slideLayouts/slideLayout5.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6.png"/><Relationship Id="rId4" Type="http://schemas.openxmlformats.org/officeDocument/2006/relationships/diagramData" Target="../diagrams/data2.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pn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4.xml"/><Relationship Id="rId7" Type="http://schemas.openxmlformats.org/officeDocument/2006/relationships/image" Target="../media/image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0.png"/><Relationship Id="rId7" Type="http://schemas.openxmlformats.org/officeDocument/2006/relationships/diagramColors" Target="../diagrams/colors5.xm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png"/><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6781" y="1946621"/>
            <a:ext cx="6744300" cy="1909709"/>
          </a:xfrm>
        </p:spPr>
        <p:txBody>
          <a:bodyPr/>
          <a:lstStyle/>
          <a:p>
            <a:r>
              <a:rPr lang="en-US" sz="3500" u="sng" dirty="0" smtClean="0"/>
              <a:t/>
            </a:r>
            <a:br>
              <a:rPr lang="en-US" sz="3500" u="sng" dirty="0" smtClean="0"/>
            </a:br>
            <a:r>
              <a:rPr lang="en-US" sz="3500" u="sng" dirty="0" smtClean="0"/>
              <a:t/>
            </a:r>
            <a:br>
              <a:rPr lang="en-US" sz="3500" u="sng" dirty="0" smtClean="0"/>
            </a:br>
            <a:r>
              <a:rPr lang="en-US" sz="3500" u="sng" dirty="0" smtClean="0"/>
              <a:t/>
            </a:r>
            <a:br>
              <a:rPr lang="en-US" sz="3500" u="sng" dirty="0" smtClean="0"/>
            </a:br>
            <a:r>
              <a:rPr lang="en-US" sz="3500" dirty="0" smtClean="0"/>
              <a:t>Customer Base Expansion Proposal for:</a:t>
            </a:r>
            <a:br>
              <a:rPr lang="en-US" sz="3500" dirty="0" smtClean="0"/>
            </a:br>
            <a:r>
              <a:rPr lang="en-US" dirty="0" smtClean="0"/>
              <a:t/>
            </a:r>
            <a:br>
              <a:rPr lang="en-US" dirty="0" smtClean="0"/>
            </a:br>
            <a:endParaRPr lang="en-US" dirty="0"/>
          </a:p>
        </p:txBody>
      </p:sp>
      <p:sp>
        <p:nvSpPr>
          <p:cNvPr id="3" name="Subtitle 2"/>
          <p:cNvSpPr>
            <a:spLocks noGrp="1"/>
          </p:cNvSpPr>
          <p:nvPr>
            <p:ph type="subTitle" idx="1"/>
          </p:nvPr>
        </p:nvSpPr>
        <p:spPr>
          <a:xfrm>
            <a:off x="1322921" y="4279238"/>
            <a:ext cx="6498159" cy="1588200"/>
          </a:xfrm>
        </p:spPr>
        <p:txBody>
          <a:bodyPr>
            <a:normAutofit fontScale="77500" lnSpcReduction="20000"/>
          </a:bodyPr>
          <a:lstStyle/>
          <a:p>
            <a:r>
              <a:rPr lang="en-US" dirty="0" smtClean="0"/>
              <a:t>Prepared by:</a:t>
            </a:r>
          </a:p>
          <a:p>
            <a:r>
              <a:rPr lang="en-US" dirty="0" smtClean="0"/>
              <a:t>Tristan Krause, Manager</a:t>
            </a:r>
          </a:p>
          <a:p>
            <a:r>
              <a:rPr lang="en-US" dirty="0" smtClean="0"/>
              <a:t>Kevin Durkin</a:t>
            </a:r>
          </a:p>
          <a:p>
            <a:r>
              <a:rPr lang="en-US" dirty="0" smtClean="0"/>
              <a:t>Mike </a:t>
            </a:r>
            <a:r>
              <a:rPr lang="en-US" dirty="0" err="1" smtClean="0"/>
              <a:t>Furgason</a:t>
            </a:r>
            <a:endParaRPr lang="en-US" dirty="0" smtClean="0"/>
          </a:p>
          <a:p>
            <a:r>
              <a:rPr lang="en-US" dirty="0" smtClean="0"/>
              <a:t>Alec </a:t>
            </a:r>
            <a:r>
              <a:rPr lang="en-US" dirty="0" err="1" smtClean="0"/>
              <a:t>Maghami</a:t>
            </a:r>
            <a:endParaRPr lang="en-US" dirty="0" smtClean="0"/>
          </a:p>
          <a:p>
            <a:r>
              <a:rPr lang="en-US" dirty="0" err="1" smtClean="0"/>
              <a:t>Karishma</a:t>
            </a:r>
            <a:r>
              <a:rPr lang="en-US" dirty="0" smtClean="0"/>
              <a:t> </a:t>
            </a:r>
            <a:r>
              <a:rPr lang="en-US" dirty="0" err="1" smtClean="0"/>
              <a:t>Sanghvi</a:t>
            </a:r>
            <a:endParaRPr lang="en-US" dirty="0" smtClean="0"/>
          </a:p>
          <a:p>
            <a:pPr algn="r"/>
            <a:r>
              <a:rPr lang="en-US" dirty="0" smtClean="0"/>
              <a:t>September 28, 2009</a:t>
            </a:r>
          </a:p>
          <a:p>
            <a:endParaRPr lang="en-US" dirty="0" smtClean="0"/>
          </a:p>
          <a:p>
            <a:pPr algn="r"/>
            <a:endParaRPr lang="en-US" sz="2240" dirty="0"/>
          </a:p>
        </p:txBody>
      </p:sp>
      <p:pic>
        <p:nvPicPr>
          <p:cNvPr id="4" name="Picture 3"/>
          <p:cNvPicPr>
            <a:picLocks noChangeAspect="1"/>
          </p:cNvPicPr>
          <p:nvPr/>
        </p:nvPicPr>
        <p:blipFill>
          <a:blip r:embed="rId2"/>
          <a:stretch>
            <a:fillRect/>
          </a:stretch>
        </p:blipFill>
        <p:spPr>
          <a:xfrm>
            <a:off x="2947906" y="2525599"/>
            <a:ext cx="2932968" cy="1372149"/>
          </a:xfrm>
          <a:prstGeom prst="rect">
            <a:avLst/>
          </a:prstGeom>
          <a:effectLst>
            <a:softEdge rad="25400"/>
          </a:effectLst>
        </p:spPr>
      </p:pic>
      <p:pic>
        <p:nvPicPr>
          <p:cNvPr id="5" name="Picture 4"/>
          <p:cNvPicPr>
            <a:picLocks noChangeAspect="1"/>
          </p:cNvPicPr>
          <p:nvPr/>
        </p:nvPicPr>
        <p:blipFill>
          <a:blip r:embed="rId3"/>
          <a:stretch>
            <a:fillRect/>
          </a:stretch>
        </p:blipFill>
        <p:spPr>
          <a:xfrm>
            <a:off x="444500" y="359045"/>
            <a:ext cx="8255000" cy="952500"/>
          </a:xfrm>
          <a:prstGeom prst="rect">
            <a:avLst/>
          </a:prstGeom>
        </p:spPr>
      </p:pic>
      <p:cxnSp>
        <p:nvCxnSpPr>
          <p:cNvPr id="6" name="Straight Connector 5"/>
          <p:cNvCxnSpPr/>
          <p:nvPr/>
        </p:nvCxnSpPr>
        <p:spPr>
          <a:xfrm flipV="1">
            <a:off x="304800" y="1266344"/>
            <a:ext cx="8521409" cy="48812"/>
          </a:xfrm>
          <a:prstGeom prst="line">
            <a:avLst/>
          </a:prstGeom>
          <a:ln w="31750">
            <a:solidFill>
              <a:schemeClr val="tx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296335" y="6135347"/>
          <a:ext cx="8763000" cy="560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p:cNvSpPr txBox="1">
            <a:spLocks/>
          </p:cNvSpPr>
          <p:nvPr/>
        </p:nvSpPr>
        <p:spPr>
          <a:xfrm>
            <a:off x="381000" y="152401"/>
            <a:ext cx="8077200" cy="685800"/>
          </a:xfrm>
          <a:prstGeom prst="rect">
            <a:avLst/>
          </a:prstGeom>
        </p:spPr>
        <p:txBody>
          <a:bodyPr vert="horz" lIns="91440" tIns="45720" rIns="91440" bIns="45720" rtlCol="0" anchor="b" anchorCtr="0">
            <a:normAutofit fontScale="90000" lnSpcReduction="10000"/>
          </a:bodyPr>
          <a:lstStyle/>
          <a:p>
            <a:pPr marL="0" marR="0" lvl="0" indent="0" algn="l" defTabSz="914400" rtl="0" eaLnBrk="1" fontAlgn="auto" latinLnBrk="0" hangingPunct="1">
              <a:lnSpc>
                <a:spcPct val="100000"/>
              </a:lnSpc>
              <a:spcBef>
                <a:spcPct val="0"/>
              </a:spcBef>
              <a:spcAft>
                <a:spcPts val="0"/>
              </a:spcAft>
              <a:buClr>
                <a:schemeClr val="accent1">
                  <a:lumMod val="60000"/>
                  <a:lumOff val="40000"/>
                </a:schemeClr>
              </a:buClr>
              <a:buSzPct val="110000"/>
              <a:buFont typeface="Wingdings 2" pitchFamily="18" charset="2"/>
              <a:buNone/>
              <a:tabLst/>
              <a:defRPr/>
            </a:pPr>
            <a:r>
              <a:rPr lang="en-US" sz="4600" dirty="0" smtClean="0">
                <a:solidFill>
                  <a:schemeClr val="accent1"/>
                </a:solidFill>
                <a:latin typeface="+mj-lt"/>
                <a:ea typeface="+mj-ea"/>
                <a:cs typeface="+mj-cs"/>
              </a:rPr>
              <a:t>Marketing Efforts</a:t>
            </a:r>
            <a:endParaRPr kumimoji="0" lang="en-US" sz="4600" b="0" i="0" u="none" strike="noStrike" kern="1200" cap="none" spc="0" normalizeH="0" baseline="0" noProof="0" dirty="0">
              <a:ln>
                <a:noFill/>
              </a:ln>
              <a:solidFill>
                <a:schemeClr val="accent1"/>
              </a:solidFill>
              <a:effectLst/>
              <a:uLnTx/>
              <a:uFillTx/>
              <a:latin typeface="+mj-lt"/>
              <a:ea typeface="+mj-ea"/>
              <a:cs typeface="+mj-cs"/>
            </a:endParaRPr>
          </a:p>
        </p:txBody>
      </p:sp>
      <p:sp>
        <p:nvSpPr>
          <p:cNvPr id="7" name="Subtitle 2"/>
          <p:cNvSpPr txBox="1">
            <a:spLocks/>
          </p:cNvSpPr>
          <p:nvPr/>
        </p:nvSpPr>
        <p:spPr>
          <a:xfrm>
            <a:off x="1251204" y="838201"/>
            <a:ext cx="6629400" cy="34909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ts val="300"/>
              </a:spcBef>
              <a:spcAft>
                <a:spcPts val="0"/>
              </a:spcAft>
              <a:buClr>
                <a:schemeClr val="accent1">
                  <a:lumMod val="60000"/>
                  <a:lumOff val="40000"/>
                </a:schemeClr>
              </a:buClr>
              <a:buSzPct val="110000"/>
              <a:buFont typeface="Wingdings 2" pitchFamily="18" charset="2"/>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mn-lt"/>
                <a:ea typeface="+mn-ea"/>
                <a:cs typeface="+mn-cs"/>
              </a:rPr>
              <a:t>Qualitative discussion</a:t>
            </a:r>
            <a:r>
              <a:rPr kumimoji="0" lang="en-US" sz="1400" b="0" i="0" u="none" strike="noStrike" kern="1200" cap="none" spc="0" normalizeH="0" noProof="0" dirty="0" smtClean="0">
                <a:ln>
                  <a:noFill/>
                </a:ln>
                <a:solidFill>
                  <a:schemeClr val="tx1">
                    <a:tint val="75000"/>
                  </a:schemeClr>
                </a:solidFill>
                <a:effectLst/>
                <a:uLnTx/>
                <a:uFillTx/>
                <a:latin typeface="+mn-lt"/>
                <a:ea typeface="+mn-ea"/>
                <a:cs typeface="+mn-cs"/>
              </a:rPr>
              <a:t> of marketing opportunities</a:t>
            </a:r>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8" name="Straight Connector 7"/>
          <p:cNvCxnSpPr/>
          <p:nvPr/>
        </p:nvCxnSpPr>
        <p:spPr>
          <a:xfrm flipV="1">
            <a:off x="304800" y="755522"/>
            <a:ext cx="8521409" cy="48812"/>
          </a:xfrm>
          <a:prstGeom prst="line">
            <a:avLst/>
          </a:prstGeom>
          <a:ln w="31750">
            <a:solidFill>
              <a:schemeClr val="tx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8"/>
          <a:stretch>
            <a:fillRect/>
          </a:stretch>
        </p:blipFill>
        <p:spPr>
          <a:xfrm>
            <a:off x="7213610" y="0"/>
            <a:ext cx="1578733" cy="738589"/>
          </a:xfrm>
          <a:prstGeom prst="rect">
            <a:avLst/>
          </a:prstGeom>
          <a:effectLst>
            <a:softEdge rad="25400"/>
          </a:effectLst>
        </p:spPr>
      </p:pic>
      <p:sp>
        <p:nvSpPr>
          <p:cNvPr id="10" name="Content Placeholder 2"/>
          <p:cNvSpPr txBox="1">
            <a:spLocks/>
          </p:cNvSpPr>
          <p:nvPr/>
        </p:nvSpPr>
        <p:spPr>
          <a:xfrm>
            <a:off x="3598507" y="1451909"/>
            <a:ext cx="5126793" cy="4343400"/>
          </a:xfrm>
          <a:prstGeom prst="rect">
            <a:avLst/>
          </a:prstGeom>
        </p:spPr>
        <p:txBody>
          <a:bodyPr vert="horz" wrap="square" lIns="91440" tIns="45720" rIns="91440" bIns="45720" numCol="1" rtlCol="0" anchor="t">
            <a:normAutofit fontScale="77500" lnSpcReduction="20000"/>
          </a:bodyPr>
          <a:lstStyle/>
          <a:p>
            <a:pPr marL="349250" marR="0" lvl="0" indent="-349250" algn="l" defTabSz="914400" rtl="0" eaLnBrk="1" fontAlgn="auto" latinLnBrk="0" hangingPunct="1">
              <a:lnSpc>
                <a:spcPct val="100000"/>
              </a:lnSpc>
              <a:spcBef>
                <a:spcPts val="1000"/>
              </a:spcBef>
              <a:spcAft>
                <a:spcPts val="0"/>
              </a:spcAft>
              <a:buClr>
                <a:schemeClr val="bg2">
                  <a:lumMod val="10000"/>
                </a:schemeClr>
              </a:buClr>
              <a:buSzPct val="75000"/>
              <a:buFont typeface="Wingdings" charset="2"/>
              <a:buChar char="v"/>
              <a:tabLst/>
              <a:defRPr/>
            </a:pPr>
            <a:r>
              <a:rPr lang="en-US" sz="2200" dirty="0" smtClean="0">
                <a:solidFill>
                  <a:schemeClr val="tx1">
                    <a:lumMod val="85000"/>
                    <a:lumOff val="15000"/>
                  </a:schemeClr>
                </a:solidFill>
              </a:rPr>
              <a:t>Changing nature in the field of marketing</a:t>
            </a:r>
          </a:p>
          <a:p>
            <a:pPr marL="1263650" lvl="2" indent="-349250" defTabSz="914400">
              <a:spcBef>
                <a:spcPts val="1000"/>
              </a:spcBef>
              <a:buClr>
                <a:schemeClr val="bg2">
                  <a:lumMod val="10000"/>
                </a:schemeClr>
              </a:buClr>
              <a:buSzPct val="75000"/>
              <a:buFont typeface="Wingdings" charset="2"/>
              <a:buChar char="v"/>
            </a:pPr>
            <a:r>
              <a:rPr lang="en-US" sz="2200" dirty="0" smtClean="0">
                <a:solidFill>
                  <a:schemeClr val="tx1">
                    <a:lumMod val="85000"/>
                    <a:lumOff val="15000"/>
                  </a:schemeClr>
                </a:solidFill>
              </a:rPr>
              <a:t>People can find an array of information instantaneously</a:t>
            </a:r>
          </a:p>
          <a:p>
            <a:pPr marL="1263650" lvl="2" indent="-349250" defTabSz="914400">
              <a:spcBef>
                <a:spcPts val="1000"/>
              </a:spcBef>
              <a:buClr>
                <a:schemeClr val="bg2">
                  <a:lumMod val="10000"/>
                </a:schemeClr>
              </a:buClr>
              <a:buSzPct val="75000"/>
              <a:buFont typeface="Wingdings" charset="2"/>
              <a:buChar char="v"/>
            </a:pPr>
            <a:r>
              <a:rPr lang="en-US" sz="2200" dirty="0" smtClean="0">
                <a:solidFill>
                  <a:schemeClr val="tx1">
                    <a:lumMod val="85000"/>
                    <a:lumOff val="15000"/>
                  </a:schemeClr>
                </a:solidFill>
              </a:rPr>
              <a:t>Know where to look to find services</a:t>
            </a:r>
          </a:p>
          <a:p>
            <a:pPr marL="349250" marR="0" lvl="0" indent="-349250" algn="l" defTabSz="914400" rtl="0" eaLnBrk="1" fontAlgn="auto" latinLnBrk="0" hangingPunct="1">
              <a:lnSpc>
                <a:spcPct val="100000"/>
              </a:lnSpc>
              <a:spcBef>
                <a:spcPts val="1000"/>
              </a:spcBef>
              <a:spcAft>
                <a:spcPts val="0"/>
              </a:spcAft>
              <a:buClr>
                <a:schemeClr val="bg2">
                  <a:lumMod val="10000"/>
                </a:schemeClr>
              </a:buClr>
              <a:buSzPct val="75000"/>
              <a:buFont typeface="Wingdings" charset="2"/>
              <a:buChar char="v"/>
              <a:tabLst/>
              <a:defRPr/>
            </a:pPr>
            <a:r>
              <a:rPr lang="en-US" sz="2200" dirty="0" smtClean="0">
                <a:solidFill>
                  <a:schemeClr val="tx1">
                    <a:lumMod val="85000"/>
                    <a:lumOff val="15000"/>
                  </a:schemeClr>
                </a:solidFill>
              </a:rPr>
              <a:t>Threats:</a:t>
            </a:r>
          </a:p>
          <a:p>
            <a:pPr marL="1263650" lvl="2" indent="-349250" defTabSz="914400">
              <a:spcBef>
                <a:spcPts val="1000"/>
              </a:spcBef>
              <a:buClr>
                <a:schemeClr val="bg2">
                  <a:lumMod val="10000"/>
                </a:schemeClr>
              </a:buClr>
              <a:buSzPct val="75000"/>
              <a:buFont typeface="Wingdings" charset="2"/>
              <a:buChar char="v"/>
            </a:pPr>
            <a:r>
              <a:rPr lang="en-US" sz="2200" dirty="0" smtClean="0">
                <a:solidFill>
                  <a:schemeClr val="tx1">
                    <a:lumMod val="85000"/>
                    <a:lumOff val="15000"/>
                  </a:schemeClr>
                </a:solidFill>
              </a:rPr>
              <a:t>Traditional efforts may not yield same ROI</a:t>
            </a:r>
          </a:p>
          <a:p>
            <a:pPr marL="1263650" lvl="2" indent="-349250" defTabSz="914400">
              <a:spcBef>
                <a:spcPts val="1000"/>
              </a:spcBef>
              <a:buClr>
                <a:schemeClr val="bg2">
                  <a:lumMod val="10000"/>
                </a:schemeClr>
              </a:buClr>
              <a:buSzPct val="75000"/>
              <a:buFont typeface="Wingdings" charset="2"/>
              <a:buChar char="v"/>
            </a:pPr>
            <a:r>
              <a:rPr lang="en-US" sz="2200" dirty="0" smtClean="0">
                <a:solidFill>
                  <a:schemeClr val="tx1">
                    <a:lumMod val="85000"/>
                    <a:lumOff val="15000"/>
                  </a:schemeClr>
                </a:solidFill>
              </a:rPr>
              <a:t>Other companies may be better positioned</a:t>
            </a:r>
          </a:p>
          <a:p>
            <a:pPr marL="349250" indent="-349250" defTabSz="914400">
              <a:spcBef>
                <a:spcPts val="1000"/>
              </a:spcBef>
              <a:buClr>
                <a:schemeClr val="bg2">
                  <a:lumMod val="10000"/>
                </a:schemeClr>
              </a:buClr>
              <a:buSzPct val="75000"/>
              <a:buFont typeface="Wingdings" charset="2"/>
              <a:buChar char="v"/>
            </a:pPr>
            <a:r>
              <a:rPr lang="en-US" sz="2200" dirty="0" smtClean="0">
                <a:solidFill>
                  <a:schemeClr val="tx1">
                    <a:lumMod val="85000"/>
                    <a:lumOff val="15000"/>
                  </a:schemeClr>
                </a:solidFill>
              </a:rPr>
              <a:t>Opportunities:</a:t>
            </a:r>
          </a:p>
          <a:p>
            <a:pPr marL="1263650" lvl="2" indent="-349250" defTabSz="914400">
              <a:spcBef>
                <a:spcPts val="1000"/>
              </a:spcBef>
              <a:buClr>
                <a:schemeClr val="bg2">
                  <a:lumMod val="10000"/>
                </a:schemeClr>
              </a:buClr>
              <a:buSzPct val="75000"/>
              <a:buFont typeface="Wingdings" charset="2"/>
              <a:buChar char="v"/>
            </a:pPr>
            <a:r>
              <a:rPr lang="en-US" sz="2200" dirty="0" smtClean="0">
                <a:solidFill>
                  <a:schemeClr val="tx1">
                    <a:lumMod val="85000"/>
                    <a:lumOff val="15000"/>
                  </a:schemeClr>
                </a:solidFill>
              </a:rPr>
              <a:t>Establishing significant customer networks</a:t>
            </a:r>
          </a:p>
          <a:p>
            <a:pPr marL="1263650" lvl="2" indent="-349250" defTabSz="914400">
              <a:spcBef>
                <a:spcPts val="1000"/>
              </a:spcBef>
              <a:buClr>
                <a:schemeClr val="bg2">
                  <a:lumMod val="10000"/>
                </a:schemeClr>
              </a:buClr>
              <a:buSzPct val="75000"/>
              <a:buFont typeface="Wingdings" charset="2"/>
              <a:buChar char="v"/>
            </a:pPr>
            <a:r>
              <a:rPr lang="en-US" sz="2200" dirty="0" smtClean="0">
                <a:solidFill>
                  <a:schemeClr val="tx1">
                    <a:lumMod val="85000"/>
                    <a:lumOff val="15000"/>
                  </a:schemeClr>
                </a:solidFill>
              </a:rPr>
              <a:t>No-risk exposure through free online services</a:t>
            </a:r>
          </a:p>
          <a:p>
            <a:pPr marL="349250" indent="-349250" defTabSz="914400">
              <a:spcBef>
                <a:spcPts val="1000"/>
              </a:spcBef>
              <a:buClr>
                <a:schemeClr val="bg2">
                  <a:lumMod val="10000"/>
                </a:schemeClr>
              </a:buClr>
              <a:buSzPct val="75000"/>
              <a:buFont typeface="Wingdings" charset="2"/>
              <a:buChar char="v"/>
            </a:pPr>
            <a:r>
              <a:rPr lang="en-US" sz="2200" dirty="0" smtClean="0">
                <a:solidFill>
                  <a:schemeClr val="tx1">
                    <a:lumMod val="85000"/>
                    <a:lumOff val="15000"/>
                  </a:schemeClr>
                </a:solidFill>
              </a:rPr>
              <a:t>Potential to expand customer base at low cost</a:t>
            </a:r>
          </a:p>
          <a:p>
            <a:pPr marL="349250" indent="-349250" defTabSz="914400">
              <a:spcBef>
                <a:spcPts val="2000"/>
              </a:spcBef>
              <a:buClr>
                <a:schemeClr val="bg2">
                  <a:lumMod val="10000"/>
                </a:schemeClr>
              </a:buClr>
              <a:buSzPct val="75000"/>
              <a:buFont typeface="Wingdings" charset="2"/>
              <a:buChar char="v"/>
            </a:pPr>
            <a:endParaRPr lang="en-US" sz="2200" dirty="0" smtClean="0">
              <a:solidFill>
                <a:schemeClr val="tx1">
                  <a:lumMod val="85000"/>
                  <a:lumOff val="15000"/>
                </a:schemeClr>
              </a:solidFill>
            </a:endParaRPr>
          </a:p>
        </p:txBody>
      </p:sp>
      <p:pic>
        <p:nvPicPr>
          <p:cNvPr id="11" name="Picture 10"/>
          <p:cNvPicPr>
            <a:picLocks noChangeAspect="1"/>
          </p:cNvPicPr>
          <p:nvPr/>
        </p:nvPicPr>
        <p:blipFill>
          <a:blip r:embed="rId9">
            <a:alphaModFix amt="86000"/>
          </a:blip>
          <a:stretch>
            <a:fillRect/>
          </a:stretch>
        </p:blipFill>
        <p:spPr>
          <a:xfrm rot="5400000">
            <a:off x="-106593" y="1431967"/>
            <a:ext cx="3473024" cy="3259838"/>
          </a:xfrm>
          <a:prstGeom prst="rect">
            <a:avLst/>
          </a:prstGeom>
          <a:effectLst>
            <a:softEdge rad="63500"/>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81000" y="1219200"/>
            <a:ext cx="4638675" cy="4690533"/>
          </a:xfrm>
          <a:prstGeom prst="rect">
            <a:avLst/>
          </a:prstGeom>
          <a:noFill/>
          <a:ln w="9525">
            <a:noFill/>
            <a:miter lim="800000"/>
            <a:headEnd/>
            <a:tailEnd/>
          </a:ln>
        </p:spPr>
      </p:pic>
      <p:sp>
        <p:nvSpPr>
          <p:cNvPr id="10" name="TextBox 9"/>
          <p:cNvSpPr txBox="1"/>
          <p:nvPr/>
        </p:nvSpPr>
        <p:spPr>
          <a:xfrm>
            <a:off x="5181600" y="1295400"/>
            <a:ext cx="3657600" cy="3416320"/>
          </a:xfrm>
          <a:prstGeom prst="rect">
            <a:avLst/>
          </a:prstGeom>
          <a:noFill/>
        </p:spPr>
        <p:txBody>
          <a:bodyPr wrap="square" rtlCol="0">
            <a:spAutoFit/>
          </a:bodyPr>
          <a:lstStyle/>
          <a:p>
            <a:pPr>
              <a:buFont typeface="Arial" pitchFamily="34" charset="0"/>
              <a:buChar char="•"/>
            </a:pPr>
            <a:r>
              <a:rPr lang="en-US" dirty="0" smtClean="0"/>
              <a:t>Current market focus includes: Seattle (North of 1-90 corridor), Edmonds, and North Lake Washington Communities.</a:t>
            </a:r>
          </a:p>
          <a:p>
            <a:pPr>
              <a:buFont typeface="Arial" pitchFamily="34" charset="0"/>
              <a:buChar char="•"/>
            </a:pPr>
            <a:endParaRPr lang="en-US" dirty="0"/>
          </a:p>
          <a:p>
            <a:pPr>
              <a:buFont typeface="Arial" pitchFamily="34" charset="0"/>
              <a:buChar char="•"/>
            </a:pPr>
            <a:endParaRPr lang="en-US" dirty="0" smtClean="0"/>
          </a:p>
          <a:p>
            <a:pPr>
              <a:buFont typeface="Arial" pitchFamily="34" charset="0"/>
              <a:buChar char="•"/>
            </a:pPr>
            <a:r>
              <a:rPr lang="en-US" dirty="0" smtClean="0"/>
              <a:t>Eastside expansion focus includes: Juanita, Kirkland, Bellevue (including Medina, Clyde Hill, Hunts Point, and Yarrow Point), Mercer Island, Newcastle, and some Issaquah communities.</a:t>
            </a:r>
            <a:endParaRPr lang="en-US" dirty="0"/>
          </a:p>
        </p:txBody>
      </p:sp>
      <p:graphicFrame>
        <p:nvGraphicFramePr>
          <p:cNvPr id="7" name="Diagram 6"/>
          <p:cNvGraphicFramePr/>
          <p:nvPr/>
        </p:nvGraphicFramePr>
        <p:xfrm>
          <a:off x="296335" y="6135347"/>
          <a:ext cx="8763000" cy="560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
          <p:cNvSpPr txBox="1">
            <a:spLocks/>
          </p:cNvSpPr>
          <p:nvPr/>
        </p:nvSpPr>
        <p:spPr>
          <a:xfrm>
            <a:off x="381000" y="152401"/>
            <a:ext cx="8077200" cy="685800"/>
          </a:xfrm>
          <a:prstGeom prst="rect">
            <a:avLst/>
          </a:prstGeom>
        </p:spPr>
        <p:txBody>
          <a:bodyPr vert="horz" lIns="91440" tIns="45720" rIns="91440" bIns="45720" rtlCol="0" anchor="b" anchorCtr="0">
            <a:normAutofit fontScale="90000" lnSpcReduction="10000"/>
          </a:bodyPr>
          <a:lstStyle/>
          <a:p>
            <a:pPr marL="0" marR="0" lvl="0" indent="0" algn="l" defTabSz="914400" rtl="0" eaLnBrk="1" fontAlgn="auto" latinLnBrk="0" hangingPunct="1">
              <a:lnSpc>
                <a:spcPct val="100000"/>
              </a:lnSpc>
              <a:spcBef>
                <a:spcPct val="0"/>
              </a:spcBef>
              <a:spcAft>
                <a:spcPts val="0"/>
              </a:spcAft>
              <a:buClr>
                <a:schemeClr val="accent1">
                  <a:lumMod val="60000"/>
                  <a:lumOff val="40000"/>
                </a:schemeClr>
              </a:buClr>
              <a:buSzPct val="110000"/>
              <a:buFont typeface="Wingdings 2" pitchFamily="18" charset="2"/>
              <a:buNone/>
              <a:tabLst/>
              <a:defRPr/>
            </a:pPr>
            <a:r>
              <a:rPr kumimoji="0" lang="en-US" sz="4600" b="0" i="0" u="none" strike="noStrike" kern="1200" cap="none" spc="0" normalizeH="0" baseline="0" noProof="0" dirty="0" smtClean="0">
                <a:ln>
                  <a:noFill/>
                </a:ln>
                <a:solidFill>
                  <a:schemeClr val="accent1"/>
                </a:solidFill>
                <a:effectLst/>
                <a:uLnTx/>
                <a:uFillTx/>
                <a:latin typeface="+mj-lt"/>
                <a:ea typeface="+mj-ea"/>
                <a:cs typeface="+mj-cs"/>
              </a:rPr>
              <a:t>Eastside Entry Strategy</a:t>
            </a:r>
            <a:endParaRPr kumimoji="0" lang="en-US" sz="4600" b="0" i="0" u="none" strike="noStrike" kern="1200" cap="none" spc="0" normalizeH="0" baseline="0" noProof="0" dirty="0">
              <a:ln>
                <a:noFill/>
              </a:ln>
              <a:solidFill>
                <a:schemeClr val="accent1"/>
              </a:solidFill>
              <a:effectLst/>
              <a:uLnTx/>
              <a:uFillTx/>
              <a:latin typeface="+mj-lt"/>
              <a:ea typeface="+mj-ea"/>
              <a:cs typeface="+mj-cs"/>
            </a:endParaRPr>
          </a:p>
        </p:txBody>
      </p:sp>
      <p:sp>
        <p:nvSpPr>
          <p:cNvPr id="13" name="Subtitle 2"/>
          <p:cNvSpPr txBox="1">
            <a:spLocks/>
          </p:cNvSpPr>
          <p:nvPr/>
        </p:nvSpPr>
        <p:spPr>
          <a:xfrm>
            <a:off x="1251204" y="838201"/>
            <a:ext cx="6629400" cy="34909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ts val="300"/>
              </a:spcBef>
              <a:spcAft>
                <a:spcPts val="0"/>
              </a:spcAft>
              <a:buClr>
                <a:schemeClr val="accent1">
                  <a:lumMod val="60000"/>
                  <a:lumOff val="40000"/>
                </a:schemeClr>
              </a:buClr>
              <a:buSzPct val="110000"/>
              <a:buFont typeface="Wingdings 2" pitchFamily="18" charset="2"/>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mn-lt"/>
                <a:ea typeface="+mn-ea"/>
                <a:cs typeface="+mn-cs"/>
              </a:rPr>
              <a:t>Overview of current and potential markets</a:t>
            </a:r>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14" name="Straight Connector 13"/>
          <p:cNvCxnSpPr/>
          <p:nvPr/>
        </p:nvCxnSpPr>
        <p:spPr>
          <a:xfrm flipV="1">
            <a:off x="304800" y="755522"/>
            <a:ext cx="8521409" cy="48812"/>
          </a:xfrm>
          <a:prstGeom prst="line">
            <a:avLst/>
          </a:prstGeom>
          <a:ln w="31750">
            <a:solidFill>
              <a:schemeClr val="tx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8"/>
          <a:stretch>
            <a:fillRect/>
          </a:stretch>
        </p:blipFill>
        <p:spPr>
          <a:xfrm>
            <a:off x="7213610" y="0"/>
            <a:ext cx="1578733" cy="738589"/>
          </a:xfrm>
          <a:prstGeom prst="rect">
            <a:avLst/>
          </a:prstGeom>
          <a:effectLst>
            <a:softEdge rad="25400"/>
          </a:effectLst>
        </p:spPr>
      </p:pic>
      <p:sp>
        <p:nvSpPr>
          <p:cNvPr id="17" name="Subtitle 16"/>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181600" y="1828800"/>
            <a:ext cx="3657600" cy="3693319"/>
          </a:xfrm>
          <a:prstGeom prst="rect">
            <a:avLst/>
          </a:prstGeom>
          <a:noFill/>
        </p:spPr>
        <p:txBody>
          <a:bodyPr wrap="square" rtlCol="0">
            <a:spAutoFit/>
          </a:bodyPr>
          <a:lstStyle/>
          <a:p>
            <a:pPr>
              <a:buFont typeface="Arial" pitchFamily="34" charset="0"/>
              <a:buChar char="•"/>
            </a:pPr>
            <a:r>
              <a:rPr lang="en-US" dirty="0" smtClean="0"/>
              <a:t>Population – 523,157</a:t>
            </a:r>
            <a:endParaRPr lang="en-US" dirty="0"/>
          </a:p>
          <a:p>
            <a:pPr>
              <a:buFont typeface="Arial" pitchFamily="34" charset="0"/>
              <a:buChar char="•"/>
            </a:pPr>
            <a:endParaRPr lang="en-US" dirty="0" smtClean="0"/>
          </a:p>
          <a:p>
            <a:pPr>
              <a:buFont typeface="Arial" pitchFamily="34" charset="0"/>
              <a:buChar char="•"/>
            </a:pPr>
            <a:r>
              <a:rPr lang="en-US" dirty="0" smtClean="0"/>
              <a:t>Med Household Income - $90,275</a:t>
            </a:r>
          </a:p>
          <a:p>
            <a:pPr>
              <a:buFont typeface="Arial" pitchFamily="34" charset="0"/>
              <a:buChar char="•"/>
            </a:pPr>
            <a:endParaRPr lang="en-US" dirty="0" smtClean="0"/>
          </a:p>
          <a:p>
            <a:pPr>
              <a:buFont typeface="Arial" pitchFamily="34" charset="0"/>
              <a:buChar char="•"/>
            </a:pPr>
            <a:r>
              <a:rPr lang="en-US" dirty="0" smtClean="0"/>
              <a:t>Med House Price - $577,656</a:t>
            </a:r>
          </a:p>
          <a:p>
            <a:pPr>
              <a:buFont typeface="Arial" pitchFamily="34" charset="0"/>
              <a:buChar char="•"/>
            </a:pPr>
            <a:endParaRPr lang="en-US" dirty="0" smtClean="0"/>
          </a:p>
          <a:p>
            <a:pPr>
              <a:buFont typeface="Arial" pitchFamily="34" charset="0"/>
              <a:buChar char="•"/>
            </a:pPr>
            <a:r>
              <a:rPr lang="en-US" dirty="0" smtClean="0"/>
              <a:t>% of Population in Multifamily Housing – 38.6% (Bellevue)</a:t>
            </a:r>
          </a:p>
          <a:p>
            <a:pPr>
              <a:buFont typeface="Arial" pitchFamily="34" charset="0"/>
              <a:buChar char="•"/>
            </a:pPr>
            <a:endParaRPr lang="en-US" dirty="0"/>
          </a:p>
          <a:p>
            <a:pPr>
              <a:buFont typeface="Arial" pitchFamily="34" charset="0"/>
              <a:buChar char="•"/>
            </a:pPr>
            <a:r>
              <a:rPr lang="en-US" dirty="0" smtClean="0"/>
              <a:t>Average lot size (Single family home in Bellevue) - .27 acres.</a:t>
            </a:r>
          </a:p>
          <a:p>
            <a:pPr>
              <a:buFont typeface="Arial" pitchFamily="34" charset="0"/>
              <a:buChar char="•"/>
            </a:pPr>
            <a:endParaRPr lang="en-US" dirty="0" smtClean="0"/>
          </a:p>
          <a:p>
            <a:pPr>
              <a:buFont typeface="Arial" pitchFamily="34" charset="0"/>
              <a:buChar char="•"/>
            </a:pPr>
            <a:r>
              <a:rPr lang="en-US" dirty="0" smtClean="0"/>
              <a:t>Emphasis on parks and green space</a:t>
            </a:r>
          </a:p>
        </p:txBody>
      </p:sp>
      <p:pic>
        <p:nvPicPr>
          <p:cNvPr id="2051" name="Picture 3"/>
          <p:cNvPicPr>
            <a:picLocks noChangeAspect="1" noChangeArrowheads="1"/>
          </p:cNvPicPr>
          <p:nvPr/>
        </p:nvPicPr>
        <p:blipFill>
          <a:blip r:embed="rId2"/>
          <a:srcRect/>
          <a:stretch>
            <a:fillRect/>
          </a:stretch>
        </p:blipFill>
        <p:spPr bwMode="auto">
          <a:xfrm>
            <a:off x="228600" y="1524000"/>
            <a:ext cx="4955352" cy="3733800"/>
          </a:xfrm>
          <a:prstGeom prst="rect">
            <a:avLst/>
          </a:prstGeom>
          <a:noFill/>
          <a:ln w="9525">
            <a:noFill/>
            <a:miter lim="800000"/>
            <a:headEnd/>
            <a:tailEnd/>
          </a:ln>
        </p:spPr>
      </p:pic>
      <p:graphicFrame>
        <p:nvGraphicFramePr>
          <p:cNvPr id="10" name="Diagram 9"/>
          <p:cNvGraphicFramePr/>
          <p:nvPr/>
        </p:nvGraphicFramePr>
        <p:xfrm>
          <a:off x="296335" y="6135347"/>
          <a:ext cx="8763000" cy="560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1"/>
          <p:cNvSpPr txBox="1">
            <a:spLocks/>
          </p:cNvSpPr>
          <p:nvPr/>
        </p:nvSpPr>
        <p:spPr>
          <a:xfrm>
            <a:off x="381000" y="152401"/>
            <a:ext cx="8077200" cy="685800"/>
          </a:xfrm>
          <a:prstGeom prst="rect">
            <a:avLst/>
          </a:prstGeom>
        </p:spPr>
        <p:txBody>
          <a:bodyPr vert="horz" lIns="91440" tIns="45720" rIns="91440" bIns="45720" rtlCol="0" anchor="b" anchorCtr="0">
            <a:normAutofit fontScale="90000" lnSpcReduction="10000"/>
          </a:bodyPr>
          <a:lstStyle/>
          <a:p>
            <a:pPr marL="0" marR="0" lvl="0" indent="0" algn="l" defTabSz="914400" rtl="0" eaLnBrk="1" fontAlgn="auto" latinLnBrk="0" hangingPunct="1">
              <a:lnSpc>
                <a:spcPct val="100000"/>
              </a:lnSpc>
              <a:spcBef>
                <a:spcPct val="0"/>
              </a:spcBef>
              <a:spcAft>
                <a:spcPts val="0"/>
              </a:spcAft>
              <a:buClr>
                <a:schemeClr val="accent1">
                  <a:lumMod val="60000"/>
                  <a:lumOff val="40000"/>
                </a:schemeClr>
              </a:buClr>
              <a:buSzPct val="110000"/>
              <a:buFont typeface="Wingdings 2" pitchFamily="18" charset="2"/>
              <a:buNone/>
              <a:tabLst/>
              <a:defRPr/>
            </a:pPr>
            <a:r>
              <a:rPr kumimoji="0" lang="en-US" sz="4600" b="0" i="0" u="none" strike="noStrike" kern="1200" cap="none" spc="0" normalizeH="0" baseline="0" noProof="0" dirty="0" smtClean="0">
                <a:ln>
                  <a:noFill/>
                </a:ln>
                <a:solidFill>
                  <a:schemeClr val="accent1"/>
                </a:solidFill>
                <a:effectLst/>
                <a:uLnTx/>
                <a:uFillTx/>
                <a:latin typeface="+mj-lt"/>
                <a:ea typeface="+mj-ea"/>
                <a:cs typeface="+mj-cs"/>
              </a:rPr>
              <a:t>Eastside Entry</a:t>
            </a:r>
            <a:r>
              <a:rPr kumimoji="0" lang="en-US" sz="4600" b="0" i="0" u="none" strike="noStrike" kern="1200" cap="none" spc="0" normalizeH="0" noProof="0" dirty="0" smtClean="0">
                <a:ln>
                  <a:noFill/>
                </a:ln>
                <a:solidFill>
                  <a:schemeClr val="accent1"/>
                </a:solidFill>
                <a:effectLst/>
                <a:uLnTx/>
                <a:uFillTx/>
                <a:latin typeface="+mj-lt"/>
                <a:ea typeface="+mj-ea"/>
                <a:cs typeface="+mj-cs"/>
              </a:rPr>
              <a:t> Strategy</a:t>
            </a:r>
            <a:endParaRPr kumimoji="0" lang="en-US" sz="4600" b="0" i="0" u="none" strike="noStrike" kern="1200" cap="none" spc="0" normalizeH="0" baseline="0" noProof="0" dirty="0">
              <a:ln>
                <a:noFill/>
              </a:ln>
              <a:solidFill>
                <a:schemeClr val="accent1"/>
              </a:solidFill>
              <a:effectLst/>
              <a:uLnTx/>
              <a:uFillTx/>
              <a:latin typeface="+mj-lt"/>
              <a:ea typeface="+mj-ea"/>
              <a:cs typeface="+mj-cs"/>
            </a:endParaRPr>
          </a:p>
        </p:txBody>
      </p:sp>
      <p:sp>
        <p:nvSpPr>
          <p:cNvPr id="12" name="Subtitle 2"/>
          <p:cNvSpPr txBox="1">
            <a:spLocks/>
          </p:cNvSpPr>
          <p:nvPr/>
        </p:nvSpPr>
        <p:spPr>
          <a:xfrm>
            <a:off x="1251204" y="838201"/>
            <a:ext cx="6629400" cy="34909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ts val="300"/>
              </a:spcBef>
              <a:spcAft>
                <a:spcPts val="0"/>
              </a:spcAft>
              <a:buClr>
                <a:schemeClr val="accent1">
                  <a:lumMod val="60000"/>
                  <a:lumOff val="40000"/>
                </a:schemeClr>
              </a:buClr>
              <a:buSzPct val="110000"/>
              <a:buFont typeface="Wingdings 2" pitchFamily="18" charset="2"/>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mn-lt"/>
                <a:ea typeface="+mn-ea"/>
                <a:cs typeface="+mn-cs"/>
              </a:rPr>
              <a:t>Eastside </a:t>
            </a:r>
            <a:r>
              <a:rPr lang="en-US" sz="1400" dirty="0" smtClean="0">
                <a:solidFill>
                  <a:schemeClr val="tx1">
                    <a:tint val="75000"/>
                  </a:schemeClr>
                </a:solidFill>
              </a:rPr>
              <a:t>Statistics (Focus area excludes Woodinville, Renton, and Sammamish)</a:t>
            </a:r>
          </a:p>
        </p:txBody>
      </p:sp>
      <p:cxnSp>
        <p:nvCxnSpPr>
          <p:cNvPr id="13" name="Straight Connector 12"/>
          <p:cNvCxnSpPr/>
          <p:nvPr/>
        </p:nvCxnSpPr>
        <p:spPr>
          <a:xfrm flipV="1">
            <a:off x="304800" y="755522"/>
            <a:ext cx="8521409" cy="48812"/>
          </a:xfrm>
          <a:prstGeom prst="line">
            <a:avLst/>
          </a:prstGeom>
          <a:ln w="31750">
            <a:solidFill>
              <a:schemeClr val="tx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8"/>
          <a:stretch>
            <a:fillRect/>
          </a:stretch>
        </p:blipFill>
        <p:spPr>
          <a:xfrm>
            <a:off x="7213610" y="0"/>
            <a:ext cx="1578733" cy="738589"/>
          </a:xfrm>
          <a:prstGeom prst="rect">
            <a:avLst/>
          </a:prstGeom>
          <a:effectLst>
            <a:softEdge rad="25400"/>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ewportshoreswa.org/articles/articles_14/Front.jpg"/>
          <p:cNvPicPr>
            <a:picLocks noChangeAspect="1" noChangeArrowheads="1"/>
          </p:cNvPicPr>
          <p:nvPr/>
        </p:nvPicPr>
        <p:blipFill>
          <a:blip r:embed="rId2"/>
          <a:srcRect/>
          <a:stretch>
            <a:fillRect/>
          </a:stretch>
        </p:blipFill>
        <p:spPr bwMode="auto">
          <a:xfrm>
            <a:off x="381000" y="3880723"/>
            <a:ext cx="2857500" cy="2143125"/>
          </a:xfrm>
          <a:prstGeom prst="rect">
            <a:avLst/>
          </a:prstGeom>
          <a:noFill/>
        </p:spPr>
      </p:pic>
      <p:pic>
        <p:nvPicPr>
          <p:cNvPr id="1028" name="Picture 4" descr="http://www.nwoutdoorgrrl.com/images/uploads/IMG_1361.jpg"/>
          <p:cNvPicPr>
            <a:picLocks noChangeAspect="1" noChangeArrowheads="1"/>
          </p:cNvPicPr>
          <p:nvPr/>
        </p:nvPicPr>
        <p:blipFill>
          <a:blip r:embed="rId3"/>
          <a:srcRect/>
          <a:stretch>
            <a:fillRect/>
          </a:stretch>
        </p:blipFill>
        <p:spPr bwMode="auto">
          <a:xfrm>
            <a:off x="5867400" y="3890248"/>
            <a:ext cx="2844800" cy="2133600"/>
          </a:xfrm>
          <a:prstGeom prst="rect">
            <a:avLst/>
          </a:prstGeom>
          <a:noFill/>
        </p:spPr>
      </p:pic>
      <p:pic>
        <p:nvPicPr>
          <p:cNvPr id="1030" name="Picture 6" descr="http://blog.seattlepi.com/eastsideuptown/library/artfaircrowd.jpg"/>
          <p:cNvPicPr>
            <a:picLocks noChangeAspect="1" noChangeArrowheads="1"/>
          </p:cNvPicPr>
          <p:nvPr/>
        </p:nvPicPr>
        <p:blipFill>
          <a:blip r:embed="rId4"/>
          <a:srcRect/>
          <a:stretch>
            <a:fillRect/>
          </a:stretch>
        </p:blipFill>
        <p:spPr bwMode="auto">
          <a:xfrm>
            <a:off x="3429000" y="3890248"/>
            <a:ext cx="2222500" cy="2133600"/>
          </a:xfrm>
          <a:prstGeom prst="rect">
            <a:avLst/>
          </a:prstGeom>
          <a:noFill/>
        </p:spPr>
      </p:pic>
      <p:sp>
        <p:nvSpPr>
          <p:cNvPr id="13" name="TextBox 12"/>
          <p:cNvSpPr txBox="1"/>
          <p:nvPr/>
        </p:nvSpPr>
        <p:spPr>
          <a:xfrm>
            <a:off x="533400" y="1295400"/>
            <a:ext cx="7848600" cy="2308324"/>
          </a:xfrm>
          <a:prstGeom prst="rect">
            <a:avLst/>
          </a:prstGeom>
          <a:noFill/>
        </p:spPr>
        <p:txBody>
          <a:bodyPr wrap="square" rtlCol="0">
            <a:spAutoFit/>
          </a:bodyPr>
          <a:lstStyle/>
          <a:p>
            <a:r>
              <a:rPr lang="en-US" dirty="0" smtClean="0"/>
              <a:t>Trust – Required in all work involving homes, gardens, personal property, etc.</a:t>
            </a:r>
          </a:p>
          <a:p>
            <a:r>
              <a:rPr lang="en-US" dirty="0" smtClean="0"/>
              <a:t>Word of Mouth/ Referrals – The best indirect way of gaining trust</a:t>
            </a:r>
          </a:p>
          <a:p>
            <a:pPr>
              <a:buFont typeface="Arial" pitchFamily="34" charset="0"/>
              <a:buChar char="•"/>
            </a:pPr>
            <a:endParaRPr lang="en-US" dirty="0" smtClean="0"/>
          </a:p>
          <a:p>
            <a:pPr>
              <a:buFont typeface="Arial" pitchFamily="34" charset="0"/>
              <a:buChar char="•"/>
            </a:pPr>
            <a:r>
              <a:rPr lang="en-US" dirty="0" smtClean="0"/>
              <a:t>Dozens of small communities on the Eastside</a:t>
            </a:r>
          </a:p>
          <a:p>
            <a:pPr>
              <a:buFont typeface="Arial" pitchFamily="34" charset="0"/>
              <a:buChar char="•"/>
            </a:pPr>
            <a:endParaRPr lang="en-US" dirty="0" smtClean="0"/>
          </a:p>
          <a:p>
            <a:pPr>
              <a:buFont typeface="Arial" pitchFamily="34" charset="0"/>
              <a:buChar char="•"/>
            </a:pPr>
            <a:r>
              <a:rPr lang="en-US" dirty="0" smtClean="0"/>
              <a:t>Communities share experience and knowledge</a:t>
            </a:r>
          </a:p>
          <a:p>
            <a:pPr>
              <a:buFont typeface="Arial" pitchFamily="34" charset="0"/>
              <a:buChar char="•"/>
            </a:pPr>
            <a:endParaRPr lang="en-US" dirty="0" smtClean="0"/>
          </a:p>
          <a:p>
            <a:pPr>
              <a:buFont typeface="Arial" pitchFamily="34" charset="0"/>
              <a:buChar char="•"/>
            </a:pPr>
            <a:r>
              <a:rPr lang="en-US" dirty="0" smtClean="0"/>
              <a:t>Target community centers (ex. </a:t>
            </a:r>
            <a:r>
              <a:rPr lang="en-US" dirty="0" err="1" smtClean="0"/>
              <a:t>rec</a:t>
            </a:r>
            <a:r>
              <a:rPr lang="en-US" dirty="0" smtClean="0"/>
              <a:t> clubs, city halls, co-ops, nurseries)</a:t>
            </a:r>
            <a:endParaRPr lang="en-US" dirty="0"/>
          </a:p>
        </p:txBody>
      </p:sp>
      <p:graphicFrame>
        <p:nvGraphicFramePr>
          <p:cNvPr id="9" name="Diagram 8"/>
          <p:cNvGraphicFramePr/>
          <p:nvPr/>
        </p:nvGraphicFramePr>
        <p:xfrm>
          <a:off x="296335" y="6118414"/>
          <a:ext cx="8763000" cy="5607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itle 1"/>
          <p:cNvSpPr txBox="1">
            <a:spLocks/>
          </p:cNvSpPr>
          <p:nvPr/>
        </p:nvSpPr>
        <p:spPr>
          <a:xfrm>
            <a:off x="381000" y="152401"/>
            <a:ext cx="8077200" cy="685800"/>
          </a:xfrm>
          <a:prstGeom prst="rect">
            <a:avLst/>
          </a:prstGeom>
        </p:spPr>
        <p:txBody>
          <a:bodyPr vert="horz" lIns="91440" tIns="45720" rIns="91440" bIns="45720" rtlCol="0" anchor="b" anchorCtr="0">
            <a:normAutofit fontScale="90000" lnSpcReduction="10000"/>
          </a:bodyPr>
          <a:lstStyle/>
          <a:p>
            <a:pPr marL="0" marR="0" lvl="0" indent="0" algn="l" defTabSz="914400" rtl="0" eaLnBrk="1" fontAlgn="auto" latinLnBrk="0" hangingPunct="1">
              <a:lnSpc>
                <a:spcPct val="100000"/>
              </a:lnSpc>
              <a:spcBef>
                <a:spcPct val="0"/>
              </a:spcBef>
              <a:spcAft>
                <a:spcPts val="0"/>
              </a:spcAft>
              <a:buClr>
                <a:schemeClr val="accent1">
                  <a:lumMod val="60000"/>
                  <a:lumOff val="40000"/>
                </a:schemeClr>
              </a:buClr>
              <a:buSzPct val="110000"/>
              <a:buFont typeface="Wingdings 2" pitchFamily="18" charset="2"/>
              <a:buNone/>
              <a:tabLst/>
              <a:defRPr/>
            </a:pPr>
            <a:r>
              <a:rPr kumimoji="0" lang="en-US" sz="4600" b="0" i="0" u="none" strike="noStrike" kern="1200" cap="none" spc="0" normalizeH="0" baseline="0" noProof="0" dirty="0" smtClean="0">
                <a:ln>
                  <a:noFill/>
                </a:ln>
                <a:solidFill>
                  <a:schemeClr val="accent1"/>
                </a:solidFill>
                <a:effectLst/>
                <a:uLnTx/>
                <a:uFillTx/>
                <a:latin typeface="+mj-lt"/>
                <a:ea typeface="+mj-ea"/>
                <a:cs typeface="+mj-cs"/>
              </a:rPr>
              <a:t>Eastside Entry</a:t>
            </a:r>
            <a:r>
              <a:rPr kumimoji="0" lang="en-US" sz="4600" b="0" i="0" u="none" strike="noStrike" kern="1200" cap="none" spc="0" normalizeH="0" noProof="0" dirty="0" smtClean="0">
                <a:ln>
                  <a:noFill/>
                </a:ln>
                <a:solidFill>
                  <a:schemeClr val="accent1"/>
                </a:solidFill>
                <a:effectLst/>
                <a:uLnTx/>
                <a:uFillTx/>
                <a:latin typeface="+mj-lt"/>
                <a:ea typeface="+mj-ea"/>
                <a:cs typeface="+mj-cs"/>
              </a:rPr>
              <a:t> Strategy</a:t>
            </a:r>
            <a:endParaRPr kumimoji="0" lang="en-US" sz="4600" b="0" i="0" u="none" strike="noStrike" kern="1200" cap="none" spc="0" normalizeH="0" baseline="0" noProof="0" dirty="0">
              <a:ln>
                <a:noFill/>
              </a:ln>
              <a:solidFill>
                <a:schemeClr val="accent1"/>
              </a:solidFill>
              <a:effectLst/>
              <a:uLnTx/>
              <a:uFillTx/>
              <a:latin typeface="+mj-lt"/>
              <a:ea typeface="+mj-ea"/>
              <a:cs typeface="+mj-cs"/>
            </a:endParaRPr>
          </a:p>
        </p:txBody>
      </p:sp>
      <p:sp>
        <p:nvSpPr>
          <p:cNvPr id="11" name="Subtitle 2"/>
          <p:cNvSpPr txBox="1">
            <a:spLocks/>
          </p:cNvSpPr>
          <p:nvPr/>
        </p:nvSpPr>
        <p:spPr>
          <a:xfrm>
            <a:off x="1251204" y="838201"/>
            <a:ext cx="6629400" cy="34909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ts val="300"/>
              </a:spcBef>
              <a:spcAft>
                <a:spcPts val="0"/>
              </a:spcAft>
              <a:buClr>
                <a:schemeClr val="accent1">
                  <a:lumMod val="60000"/>
                  <a:lumOff val="40000"/>
                </a:schemeClr>
              </a:buClr>
              <a:buSzPct val="110000"/>
              <a:buFont typeface="Wingdings 2" pitchFamily="18" charset="2"/>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mn-lt"/>
                <a:ea typeface="+mn-ea"/>
                <a:cs typeface="+mn-cs"/>
              </a:rPr>
              <a:t>Establishing relationships</a:t>
            </a:r>
            <a:r>
              <a:rPr kumimoji="0" lang="en-US" sz="1400" b="0" i="0" u="none" strike="noStrike" kern="1200" cap="none" spc="0" normalizeH="0" noProof="0" dirty="0" smtClean="0">
                <a:ln>
                  <a:noFill/>
                </a:ln>
                <a:solidFill>
                  <a:schemeClr val="tx1">
                    <a:tint val="75000"/>
                  </a:schemeClr>
                </a:solidFill>
                <a:effectLst/>
                <a:uLnTx/>
                <a:uFillTx/>
                <a:latin typeface="+mn-lt"/>
                <a:ea typeface="+mn-ea"/>
                <a:cs typeface="+mn-cs"/>
              </a:rPr>
              <a:t> in communities</a:t>
            </a:r>
            <a:endParaRPr lang="en-US" sz="1400" dirty="0" smtClean="0">
              <a:solidFill>
                <a:schemeClr val="tx1">
                  <a:tint val="75000"/>
                </a:schemeClr>
              </a:solidFill>
            </a:endParaRPr>
          </a:p>
        </p:txBody>
      </p:sp>
      <p:cxnSp>
        <p:nvCxnSpPr>
          <p:cNvPr id="12" name="Straight Connector 11"/>
          <p:cNvCxnSpPr/>
          <p:nvPr/>
        </p:nvCxnSpPr>
        <p:spPr>
          <a:xfrm flipV="1">
            <a:off x="304800" y="755522"/>
            <a:ext cx="8521409" cy="48812"/>
          </a:xfrm>
          <a:prstGeom prst="line">
            <a:avLst/>
          </a:prstGeom>
          <a:ln w="31750">
            <a:solidFill>
              <a:schemeClr val="tx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10"/>
          <a:stretch>
            <a:fillRect/>
          </a:stretch>
        </p:blipFill>
        <p:spPr>
          <a:xfrm>
            <a:off x="7213610" y="0"/>
            <a:ext cx="1578733" cy="738589"/>
          </a:xfrm>
          <a:prstGeom prst="rect">
            <a:avLst/>
          </a:prstGeom>
          <a:effectLst>
            <a:softEdge rad="25400"/>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097867" y="2057400"/>
            <a:ext cx="4817533" cy="2862322"/>
          </a:xfrm>
          <a:prstGeom prst="rect">
            <a:avLst/>
          </a:prstGeom>
          <a:noFill/>
        </p:spPr>
        <p:txBody>
          <a:bodyPr wrap="square" rtlCol="0">
            <a:spAutoFit/>
          </a:bodyPr>
          <a:lstStyle/>
          <a:p>
            <a:pPr>
              <a:buFont typeface="Arial" pitchFamily="34" charset="0"/>
              <a:buChar char="•"/>
            </a:pPr>
            <a:r>
              <a:rPr lang="en-US" dirty="0" smtClean="0"/>
              <a:t>With high-end clientele, exposure is critical</a:t>
            </a:r>
          </a:p>
          <a:p>
            <a:pPr>
              <a:buFont typeface="Arial" pitchFamily="34" charset="0"/>
              <a:buChar char="•"/>
            </a:pPr>
            <a:endParaRPr lang="en-US" dirty="0" smtClean="0"/>
          </a:p>
          <a:p>
            <a:pPr>
              <a:buFont typeface="Arial" pitchFamily="34" charset="0"/>
              <a:buChar char="•"/>
            </a:pPr>
            <a:r>
              <a:rPr lang="en-US" dirty="0" smtClean="0"/>
              <a:t>Maximize face-time by participating in community events (ex. fairs, nursery workshops, Co Ops, Gardening with </a:t>
            </a:r>
            <a:r>
              <a:rPr lang="en-US" dirty="0" err="1" smtClean="0"/>
              <a:t>Ciscoe</a:t>
            </a:r>
            <a:r>
              <a:rPr lang="en-US" dirty="0" smtClean="0"/>
              <a:t>)</a:t>
            </a:r>
          </a:p>
          <a:p>
            <a:pPr>
              <a:buFont typeface="Arial" pitchFamily="34" charset="0"/>
              <a:buChar char="•"/>
            </a:pPr>
            <a:endParaRPr lang="en-US" dirty="0" smtClean="0"/>
          </a:p>
          <a:p>
            <a:pPr>
              <a:buFont typeface="Arial" pitchFamily="34" charset="0"/>
              <a:buChar char="•"/>
            </a:pPr>
            <a:r>
              <a:rPr lang="en-US" dirty="0" smtClean="0"/>
              <a:t>Direct exposure allows you to showcase services and diagnose problems</a:t>
            </a:r>
          </a:p>
          <a:p>
            <a:pPr>
              <a:buFont typeface="Arial" pitchFamily="34" charset="0"/>
              <a:buChar char="•"/>
            </a:pPr>
            <a:endParaRPr lang="en-US" dirty="0" smtClean="0"/>
          </a:p>
          <a:p>
            <a:pPr>
              <a:buFont typeface="Arial" pitchFamily="34" charset="0"/>
              <a:buChar char="•"/>
            </a:pPr>
            <a:r>
              <a:rPr lang="en-US" dirty="0" smtClean="0"/>
              <a:t>Build relationships while sharing knowledge</a:t>
            </a:r>
            <a:endParaRPr lang="en-US" dirty="0"/>
          </a:p>
        </p:txBody>
      </p:sp>
      <p:pic>
        <p:nvPicPr>
          <p:cNvPr id="16386" name="Picture 2" descr="http://farm1.static.flickr.com/219/513111917_f9d1fc25eb.jpg?v=0"/>
          <p:cNvPicPr>
            <a:picLocks noChangeAspect="1" noChangeArrowheads="1"/>
          </p:cNvPicPr>
          <p:nvPr/>
        </p:nvPicPr>
        <p:blipFill>
          <a:blip r:embed="rId2"/>
          <a:srcRect/>
          <a:stretch>
            <a:fillRect/>
          </a:stretch>
        </p:blipFill>
        <p:spPr bwMode="auto">
          <a:xfrm>
            <a:off x="609600" y="1447800"/>
            <a:ext cx="2997200" cy="2247900"/>
          </a:xfrm>
          <a:prstGeom prst="rect">
            <a:avLst/>
          </a:prstGeom>
          <a:noFill/>
        </p:spPr>
      </p:pic>
      <p:pic>
        <p:nvPicPr>
          <p:cNvPr id="16388" name="Picture 4" descr="http://1.bp.blogspot.com/_N7dFOZ91fkM/SQny3oEfkKI/AAAAAAAAAWY/JsAL84jY5zo/s400/The+rock+garden.JPG"/>
          <p:cNvPicPr>
            <a:picLocks noChangeAspect="1" noChangeArrowheads="1"/>
          </p:cNvPicPr>
          <p:nvPr/>
        </p:nvPicPr>
        <p:blipFill>
          <a:blip r:embed="rId3"/>
          <a:srcRect/>
          <a:stretch>
            <a:fillRect/>
          </a:stretch>
        </p:blipFill>
        <p:spPr bwMode="auto">
          <a:xfrm>
            <a:off x="609600" y="3996269"/>
            <a:ext cx="2997200" cy="2040647"/>
          </a:xfrm>
          <a:prstGeom prst="rect">
            <a:avLst/>
          </a:prstGeom>
          <a:noFill/>
        </p:spPr>
      </p:pic>
      <p:graphicFrame>
        <p:nvGraphicFramePr>
          <p:cNvPr id="8" name="Diagram 7"/>
          <p:cNvGraphicFramePr/>
          <p:nvPr/>
        </p:nvGraphicFramePr>
        <p:xfrm>
          <a:off x="296335" y="6135347"/>
          <a:ext cx="8763000" cy="5607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itle 1"/>
          <p:cNvSpPr txBox="1">
            <a:spLocks/>
          </p:cNvSpPr>
          <p:nvPr/>
        </p:nvSpPr>
        <p:spPr>
          <a:xfrm>
            <a:off x="381000" y="152401"/>
            <a:ext cx="8077200" cy="685800"/>
          </a:xfrm>
          <a:prstGeom prst="rect">
            <a:avLst/>
          </a:prstGeom>
        </p:spPr>
        <p:txBody>
          <a:bodyPr vert="horz" lIns="91440" tIns="45720" rIns="91440" bIns="45720" rtlCol="0" anchor="b" anchorCtr="0">
            <a:normAutofit fontScale="90000" lnSpcReduction="10000"/>
          </a:bodyPr>
          <a:lstStyle/>
          <a:p>
            <a:pPr marL="0" marR="0" lvl="0" indent="0" algn="l" defTabSz="914400" rtl="0" eaLnBrk="1" fontAlgn="auto" latinLnBrk="0" hangingPunct="1">
              <a:lnSpc>
                <a:spcPct val="100000"/>
              </a:lnSpc>
              <a:spcBef>
                <a:spcPct val="0"/>
              </a:spcBef>
              <a:spcAft>
                <a:spcPts val="0"/>
              </a:spcAft>
              <a:buClr>
                <a:schemeClr val="accent1">
                  <a:lumMod val="60000"/>
                  <a:lumOff val="40000"/>
                </a:schemeClr>
              </a:buClr>
              <a:buSzPct val="110000"/>
              <a:buFont typeface="Wingdings 2" pitchFamily="18" charset="2"/>
              <a:buNone/>
              <a:tabLst/>
              <a:defRPr/>
            </a:pPr>
            <a:r>
              <a:rPr kumimoji="0" lang="en-US" sz="4600" b="0" i="0" u="none" strike="noStrike" kern="1200" cap="none" spc="0" normalizeH="0" baseline="0" noProof="0" dirty="0" smtClean="0">
                <a:ln>
                  <a:noFill/>
                </a:ln>
                <a:solidFill>
                  <a:schemeClr val="accent1"/>
                </a:solidFill>
                <a:effectLst/>
                <a:uLnTx/>
                <a:uFillTx/>
                <a:latin typeface="+mj-lt"/>
                <a:ea typeface="+mj-ea"/>
                <a:cs typeface="+mj-cs"/>
              </a:rPr>
              <a:t>Eastside Entry</a:t>
            </a:r>
            <a:r>
              <a:rPr kumimoji="0" lang="en-US" sz="4600" b="0" i="0" u="none" strike="noStrike" kern="1200" cap="none" spc="0" normalizeH="0" noProof="0" dirty="0" smtClean="0">
                <a:ln>
                  <a:noFill/>
                </a:ln>
                <a:solidFill>
                  <a:schemeClr val="accent1"/>
                </a:solidFill>
                <a:effectLst/>
                <a:uLnTx/>
                <a:uFillTx/>
                <a:latin typeface="+mj-lt"/>
                <a:ea typeface="+mj-ea"/>
                <a:cs typeface="+mj-cs"/>
              </a:rPr>
              <a:t> Strategy</a:t>
            </a:r>
            <a:endParaRPr kumimoji="0" lang="en-US" sz="4600" b="0" i="0" u="none" strike="noStrike" kern="1200" cap="none" spc="0" normalizeH="0" baseline="0" noProof="0" dirty="0">
              <a:ln>
                <a:noFill/>
              </a:ln>
              <a:solidFill>
                <a:schemeClr val="accent1"/>
              </a:solidFill>
              <a:effectLst/>
              <a:uLnTx/>
              <a:uFillTx/>
              <a:latin typeface="+mj-lt"/>
              <a:ea typeface="+mj-ea"/>
              <a:cs typeface="+mj-cs"/>
            </a:endParaRPr>
          </a:p>
        </p:txBody>
      </p:sp>
      <p:sp>
        <p:nvSpPr>
          <p:cNvPr id="11" name="Subtitle 2"/>
          <p:cNvSpPr txBox="1">
            <a:spLocks/>
          </p:cNvSpPr>
          <p:nvPr/>
        </p:nvSpPr>
        <p:spPr>
          <a:xfrm>
            <a:off x="1251204" y="838201"/>
            <a:ext cx="6629400" cy="34909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ts val="300"/>
              </a:spcBef>
              <a:spcAft>
                <a:spcPts val="0"/>
              </a:spcAft>
              <a:buClr>
                <a:schemeClr val="accent1">
                  <a:lumMod val="60000"/>
                  <a:lumOff val="40000"/>
                </a:schemeClr>
              </a:buClr>
              <a:buSzPct val="110000"/>
              <a:buFont typeface="Wingdings 2" pitchFamily="18" charset="2"/>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mn-lt"/>
                <a:ea typeface="+mn-ea"/>
                <a:cs typeface="+mn-cs"/>
              </a:rPr>
              <a:t>Establishing relationships</a:t>
            </a:r>
            <a:r>
              <a:rPr kumimoji="0" lang="en-US" sz="1400" b="0" i="0" u="none" strike="noStrike" kern="1200" cap="none" spc="0" normalizeH="0" noProof="0" dirty="0" smtClean="0">
                <a:ln>
                  <a:noFill/>
                </a:ln>
                <a:solidFill>
                  <a:schemeClr val="tx1">
                    <a:tint val="75000"/>
                  </a:schemeClr>
                </a:solidFill>
                <a:effectLst/>
                <a:uLnTx/>
                <a:uFillTx/>
                <a:latin typeface="+mn-lt"/>
                <a:ea typeface="+mn-ea"/>
                <a:cs typeface="+mn-cs"/>
              </a:rPr>
              <a:t> in communities</a:t>
            </a:r>
            <a:endParaRPr lang="en-US" sz="1400" dirty="0" smtClean="0">
              <a:solidFill>
                <a:schemeClr val="tx1">
                  <a:tint val="75000"/>
                </a:schemeClr>
              </a:solidFill>
            </a:endParaRPr>
          </a:p>
        </p:txBody>
      </p:sp>
      <p:cxnSp>
        <p:nvCxnSpPr>
          <p:cNvPr id="12" name="Straight Connector 11"/>
          <p:cNvCxnSpPr/>
          <p:nvPr/>
        </p:nvCxnSpPr>
        <p:spPr>
          <a:xfrm flipV="1">
            <a:off x="304800" y="755522"/>
            <a:ext cx="8521409" cy="48812"/>
          </a:xfrm>
          <a:prstGeom prst="line">
            <a:avLst/>
          </a:prstGeom>
          <a:ln w="31750">
            <a:solidFill>
              <a:schemeClr val="tx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a:stretch>
            <a:fillRect/>
          </a:stretch>
        </p:blipFill>
        <p:spPr>
          <a:xfrm>
            <a:off x="7213610" y="0"/>
            <a:ext cx="1578733" cy="738589"/>
          </a:xfrm>
          <a:prstGeom prst="rect">
            <a:avLst/>
          </a:prstGeom>
          <a:effectLst>
            <a:softEdge rad="25400"/>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419600" y="1600200"/>
            <a:ext cx="4495800" cy="3693319"/>
          </a:xfrm>
          <a:prstGeom prst="rect">
            <a:avLst/>
          </a:prstGeom>
          <a:noFill/>
        </p:spPr>
        <p:txBody>
          <a:bodyPr wrap="square" rtlCol="0">
            <a:spAutoFit/>
          </a:bodyPr>
          <a:lstStyle/>
          <a:p>
            <a:pPr>
              <a:buFont typeface="Arial" pitchFamily="34" charset="0"/>
              <a:buChar char="•"/>
            </a:pPr>
            <a:r>
              <a:rPr lang="en-US" dirty="0" smtClean="0"/>
              <a:t>Referrals and collaboration go hand in hand</a:t>
            </a:r>
          </a:p>
          <a:p>
            <a:pPr>
              <a:buFont typeface="Arial" pitchFamily="34" charset="0"/>
              <a:buChar char="•"/>
            </a:pPr>
            <a:endParaRPr lang="en-US" dirty="0" smtClean="0"/>
          </a:p>
          <a:p>
            <a:pPr>
              <a:buFont typeface="Arial" pitchFamily="34" charset="0"/>
              <a:buChar char="•"/>
            </a:pPr>
            <a:r>
              <a:rPr lang="en-US" dirty="0" smtClean="0"/>
              <a:t>Go after Eastside </a:t>
            </a:r>
            <a:r>
              <a:rPr lang="en-US" u="sng" dirty="0" smtClean="0"/>
              <a:t>businesses </a:t>
            </a:r>
            <a:r>
              <a:rPr lang="en-US" dirty="0" smtClean="0"/>
              <a:t>that incorporate tree and landscaping care</a:t>
            </a:r>
          </a:p>
          <a:p>
            <a:pPr>
              <a:buFont typeface="Arial" pitchFamily="34" charset="0"/>
              <a:buChar char="•"/>
            </a:pPr>
            <a:endParaRPr lang="en-US" u="sng" dirty="0" smtClean="0"/>
          </a:p>
          <a:p>
            <a:pPr>
              <a:buFont typeface="Arial" pitchFamily="34" charset="0"/>
              <a:buChar char="•"/>
            </a:pPr>
            <a:r>
              <a:rPr lang="en-US" dirty="0" smtClean="0"/>
              <a:t>Property managers, real-estate developers, nurseries, contractors, and landscapers</a:t>
            </a:r>
          </a:p>
          <a:p>
            <a:pPr>
              <a:buFont typeface="Arial" pitchFamily="34" charset="0"/>
              <a:buChar char="•"/>
            </a:pPr>
            <a:endParaRPr lang="en-US" dirty="0" smtClean="0"/>
          </a:p>
          <a:p>
            <a:pPr>
              <a:buFont typeface="Arial" pitchFamily="34" charset="0"/>
              <a:buChar char="•"/>
            </a:pPr>
            <a:r>
              <a:rPr lang="en-US" dirty="0" smtClean="0"/>
              <a:t>Take advantage of overlapping work to develop partnerships</a:t>
            </a:r>
          </a:p>
          <a:p>
            <a:pPr>
              <a:buFont typeface="Arial" pitchFamily="34" charset="0"/>
              <a:buChar char="•"/>
            </a:pPr>
            <a:endParaRPr lang="en-US" dirty="0" smtClean="0"/>
          </a:p>
          <a:p>
            <a:pPr>
              <a:buFont typeface="Arial" pitchFamily="34" charset="0"/>
              <a:buChar char="•"/>
            </a:pPr>
            <a:r>
              <a:rPr lang="en-US" dirty="0" smtClean="0"/>
              <a:t>Contact sources: yellowpages.com, bellevuelandscapers.com, dexknows.com</a:t>
            </a:r>
            <a:endParaRPr lang="en-US" dirty="0"/>
          </a:p>
        </p:txBody>
      </p:sp>
      <p:pic>
        <p:nvPicPr>
          <p:cNvPr id="17410" name="Picture 2" descr="http://www.chagrinvalleytimes.com/images/contentimages/38.jpg"/>
          <p:cNvPicPr>
            <a:picLocks noChangeAspect="1" noChangeArrowheads="1"/>
          </p:cNvPicPr>
          <p:nvPr/>
        </p:nvPicPr>
        <p:blipFill>
          <a:blip r:embed="rId2"/>
          <a:srcRect/>
          <a:stretch>
            <a:fillRect/>
          </a:stretch>
        </p:blipFill>
        <p:spPr bwMode="auto">
          <a:xfrm>
            <a:off x="457200" y="1261537"/>
            <a:ext cx="3291602" cy="2345267"/>
          </a:xfrm>
          <a:prstGeom prst="rect">
            <a:avLst/>
          </a:prstGeom>
          <a:noFill/>
        </p:spPr>
      </p:pic>
      <p:pic>
        <p:nvPicPr>
          <p:cNvPr id="17412" name="Picture 4" descr="http://www.legacydev.com/fileadmin/polo/Polo_Paired_Villa.jpg"/>
          <p:cNvPicPr>
            <a:picLocks noChangeAspect="1" noChangeArrowheads="1"/>
          </p:cNvPicPr>
          <p:nvPr/>
        </p:nvPicPr>
        <p:blipFill>
          <a:blip r:embed="rId3"/>
          <a:srcRect/>
          <a:stretch>
            <a:fillRect/>
          </a:stretch>
        </p:blipFill>
        <p:spPr bwMode="auto">
          <a:xfrm>
            <a:off x="457200" y="3775794"/>
            <a:ext cx="3291602" cy="2186887"/>
          </a:xfrm>
          <a:prstGeom prst="rect">
            <a:avLst/>
          </a:prstGeom>
          <a:noFill/>
        </p:spPr>
      </p:pic>
      <p:graphicFrame>
        <p:nvGraphicFramePr>
          <p:cNvPr id="9" name="Diagram 8"/>
          <p:cNvGraphicFramePr/>
          <p:nvPr/>
        </p:nvGraphicFramePr>
        <p:xfrm>
          <a:off x="296335" y="6135347"/>
          <a:ext cx="8763000" cy="5607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itle 1"/>
          <p:cNvSpPr txBox="1">
            <a:spLocks/>
          </p:cNvSpPr>
          <p:nvPr/>
        </p:nvSpPr>
        <p:spPr>
          <a:xfrm>
            <a:off x="381000" y="152401"/>
            <a:ext cx="8077200" cy="685800"/>
          </a:xfrm>
          <a:prstGeom prst="rect">
            <a:avLst/>
          </a:prstGeom>
        </p:spPr>
        <p:txBody>
          <a:bodyPr vert="horz" lIns="91440" tIns="45720" rIns="91440" bIns="45720" rtlCol="0" anchor="b" anchorCtr="0">
            <a:normAutofit fontScale="90000" lnSpcReduction="10000"/>
          </a:bodyPr>
          <a:lstStyle/>
          <a:p>
            <a:pPr marL="0" marR="0" lvl="0" indent="0" algn="l" defTabSz="914400" rtl="0" eaLnBrk="1" fontAlgn="auto" latinLnBrk="0" hangingPunct="1">
              <a:lnSpc>
                <a:spcPct val="100000"/>
              </a:lnSpc>
              <a:spcBef>
                <a:spcPct val="0"/>
              </a:spcBef>
              <a:spcAft>
                <a:spcPts val="0"/>
              </a:spcAft>
              <a:buClr>
                <a:schemeClr val="accent1">
                  <a:lumMod val="60000"/>
                  <a:lumOff val="40000"/>
                </a:schemeClr>
              </a:buClr>
              <a:buSzPct val="110000"/>
              <a:buFont typeface="Wingdings 2" pitchFamily="18" charset="2"/>
              <a:buNone/>
              <a:tabLst/>
              <a:defRPr/>
            </a:pPr>
            <a:r>
              <a:rPr kumimoji="0" lang="en-US" sz="4600" b="0" i="0" u="none" strike="noStrike" kern="1200" cap="none" spc="0" normalizeH="0" baseline="0" noProof="0" dirty="0" smtClean="0">
                <a:ln>
                  <a:noFill/>
                </a:ln>
                <a:solidFill>
                  <a:schemeClr val="accent1"/>
                </a:solidFill>
                <a:effectLst/>
                <a:uLnTx/>
                <a:uFillTx/>
                <a:latin typeface="+mj-lt"/>
                <a:ea typeface="+mj-ea"/>
                <a:cs typeface="+mj-cs"/>
              </a:rPr>
              <a:t>Eastside Entry</a:t>
            </a:r>
            <a:r>
              <a:rPr kumimoji="0" lang="en-US" sz="4600" b="0" i="0" u="none" strike="noStrike" kern="1200" cap="none" spc="0" normalizeH="0" noProof="0" dirty="0" smtClean="0">
                <a:ln>
                  <a:noFill/>
                </a:ln>
                <a:solidFill>
                  <a:schemeClr val="accent1"/>
                </a:solidFill>
                <a:effectLst/>
                <a:uLnTx/>
                <a:uFillTx/>
                <a:latin typeface="+mj-lt"/>
                <a:ea typeface="+mj-ea"/>
                <a:cs typeface="+mj-cs"/>
              </a:rPr>
              <a:t> Strategy</a:t>
            </a:r>
            <a:endParaRPr kumimoji="0" lang="en-US" sz="4600" b="0" i="0" u="none" strike="noStrike" kern="1200" cap="none" spc="0" normalizeH="0" baseline="0" noProof="0" dirty="0">
              <a:ln>
                <a:noFill/>
              </a:ln>
              <a:solidFill>
                <a:schemeClr val="accent1"/>
              </a:solidFill>
              <a:effectLst/>
              <a:uLnTx/>
              <a:uFillTx/>
              <a:latin typeface="+mj-lt"/>
              <a:ea typeface="+mj-ea"/>
              <a:cs typeface="+mj-cs"/>
            </a:endParaRPr>
          </a:p>
        </p:txBody>
      </p:sp>
      <p:sp>
        <p:nvSpPr>
          <p:cNvPr id="11" name="Subtitle 2"/>
          <p:cNvSpPr txBox="1">
            <a:spLocks/>
          </p:cNvSpPr>
          <p:nvPr/>
        </p:nvSpPr>
        <p:spPr>
          <a:xfrm>
            <a:off x="1251204" y="838201"/>
            <a:ext cx="6629400" cy="34909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ts val="300"/>
              </a:spcBef>
              <a:spcAft>
                <a:spcPts val="0"/>
              </a:spcAft>
              <a:buClr>
                <a:schemeClr val="accent1">
                  <a:lumMod val="60000"/>
                  <a:lumOff val="40000"/>
                </a:schemeClr>
              </a:buClr>
              <a:buSzPct val="110000"/>
              <a:buFont typeface="Wingdings 2" pitchFamily="18" charset="2"/>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mn-lt"/>
                <a:ea typeface="+mn-ea"/>
                <a:cs typeface="+mn-cs"/>
              </a:rPr>
              <a:t>Establishing new avenues</a:t>
            </a:r>
            <a:r>
              <a:rPr kumimoji="0" lang="en-US" sz="1400" b="0" i="0" u="none" strike="noStrike" kern="1200" cap="none" spc="0" normalizeH="0" noProof="0" dirty="0" smtClean="0">
                <a:ln>
                  <a:noFill/>
                </a:ln>
                <a:solidFill>
                  <a:schemeClr val="tx1">
                    <a:tint val="75000"/>
                  </a:schemeClr>
                </a:solidFill>
                <a:effectLst/>
                <a:uLnTx/>
                <a:uFillTx/>
                <a:latin typeface="+mn-lt"/>
                <a:ea typeface="+mn-ea"/>
                <a:cs typeface="+mn-cs"/>
              </a:rPr>
              <a:t> for strategic partnerships</a:t>
            </a:r>
            <a:endParaRPr lang="en-US" sz="1400" dirty="0" smtClean="0">
              <a:solidFill>
                <a:schemeClr val="tx1">
                  <a:tint val="75000"/>
                </a:schemeClr>
              </a:solidFill>
            </a:endParaRPr>
          </a:p>
        </p:txBody>
      </p:sp>
      <p:cxnSp>
        <p:nvCxnSpPr>
          <p:cNvPr id="12" name="Straight Connector 11"/>
          <p:cNvCxnSpPr/>
          <p:nvPr/>
        </p:nvCxnSpPr>
        <p:spPr>
          <a:xfrm flipV="1">
            <a:off x="304800" y="755522"/>
            <a:ext cx="8521409" cy="48812"/>
          </a:xfrm>
          <a:prstGeom prst="line">
            <a:avLst/>
          </a:prstGeom>
          <a:ln w="31750">
            <a:solidFill>
              <a:schemeClr val="tx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a:stretch>
            <a:fillRect/>
          </a:stretch>
        </p:blipFill>
        <p:spPr>
          <a:xfrm>
            <a:off x="7213610" y="0"/>
            <a:ext cx="1578733" cy="738589"/>
          </a:xfrm>
          <a:prstGeom prst="rect">
            <a:avLst/>
          </a:prstGeom>
          <a:effectLst>
            <a:softEdge rad="25400"/>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571455" y="1838106"/>
            <a:ext cx="4495800" cy="3139321"/>
          </a:xfrm>
          <a:prstGeom prst="rect">
            <a:avLst/>
          </a:prstGeom>
          <a:noFill/>
        </p:spPr>
        <p:txBody>
          <a:bodyPr wrap="square" rtlCol="0">
            <a:spAutoFit/>
          </a:bodyPr>
          <a:lstStyle/>
          <a:p>
            <a:pPr>
              <a:buFont typeface="Arial" pitchFamily="34" charset="0"/>
              <a:buChar char="•"/>
            </a:pPr>
            <a:r>
              <a:rPr lang="en-US" dirty="0" smtClean="0"/>
              <a:t>Use press-building tactics by pursuing highly visible jobs</a:t>
            </a:r>
          </a:p>
          <a:p>
            <a:pPr>
              <a:buFont typeface="Arial" pitchFamily="34" charset="0"/>
              <a:buChar char="•"/>
            </a:pPr>
            <a:endParaRPr lang="en-US" dirty="0" smtClean="0"/>
          </a:p>
          <a:p>
            <a:pPr>
              <a:buFont typeface="Arial" pitchFamily="34" charset="0"/>
              <a:buChar char="•"/>
            </a:pPr>
            <a:r>
              <a:rPr lang="en-US" dirty="0" smtClean="0"/>
              <a:t>Possibility of low-cost, complimentary work to establish trust with elusive high-profile clients (Gets a foot in the door)</a:t>
            </a:r>
          </a:p>
          <a:p>
            <a:pPr>
              <a:buFont typeface="Arial" pitchFamily="34" charset="0"/>
              <a:buChar char="•"/>
            </a:pPr>
            <a:endParaRPr lang="en-US" dirty="0" smtClean="0"/>
          </a:p>
          <a:p>
            <a:pPr>
              <a:buFont typeface="Arial" pitchFamily="34" charset="0"/>
              <a:buChar char="•"/>
            </a:pPr>
            <a:r>
              <a:rPr lang="en-US" dirty="0" smtClean="0"/>
              <a:t>Provide advice in renovations of older properties </a:t>
            </a:r>
          </a:p>
          <a:p>
            <a:pPr>
              <a:buFont typeface="Arial" pitchFamily="34" charset="0"/>
              <a:buChar char="•"/>
            </a:pPr>
            <a:endParaRPr lang="en-US" dirty="0" smtClean="0"/>
          </a:p>
          <a:p>
            <a:pPr>
              <a:buFont typeface="Arial" pitchFamily="34" charset="0"/>
              <a:buChar char="•"/>
            </a:pPr>
            <a:r>
              <a:rPr lang="en-US" dirty="0" smtClean="0"/>
              <a:t>Collect high-profile clients and KEEP THEM</a:t>
            </a:r>
            <a:endParaRPr lang="en-US" dirty="0"/>
          </a:p>
        </p:txBody>
      </p:sp>
      <p:pic>
        <p:nvPicPr>
          <p:cNvPr id="18434" name="Picture 2" descr="http://www.bittenandbound.com/wp-content/uploads/2009/03/bill-gates-pad-medina-washington.jpg"/>
          <p:cNvPicPr>
            <a:picLocks noChangeAspect="1" noChangeArrowheads="1"/>
          </p:cNvPicPr>
          <p:nvPr/>
        </p:nvPicPr>
        <p:blipFill>
          <a:blip r:embed="rId2"/>
          <a:srcRect/>
          <a:stretch>
            <a:fillRect/>
          </a:stretch>
        </p:blipFill>
        <p:spPr bwMode="auto">
          <a:xfrm>
            <a:off x="254920" y="1962360"/>
            <a:ext cx="4118448" cy="2882914"/>
          </a:xfrm>
          <a:prstGeom prst="rect">
            <a:avLst/>
          </a:prstGeom>
          <a:noFill/>
        </p:spPr>
      </p:pic>
      <p:graphicFrame>
        <p:nvGraphicFramePr>
          <p:cNvPr id="9" name="Diagram 8"/>
          <p:cNvGraphicFramePr/>
          <p:nvPr/>
        </p:nvGraphicFramePr>
        <p:xfrm>
          <a:off x="296335" y="6135347"/>
          <a:ext cx="8763000" cy="560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itle 1"/>
          <p:cNvSpPr txBox="1">
            <a:spLocks/>
          </p:cNvSpPr>
          <p:nvPr/>
        </p:nvSpPr>
        <p:spPr>
          <a:xfrm>
            <a:off x="381000" y="152401"/>
            <a:ext cx="8077200" cy="685800"/>
          </a:xfrm>
          <a:prstGeom prst="rect">
            <a:avLst/>
          </a:prstGeom>
        </p:spPr>
        <p:txBody>
          <a:bodyPr vert="horz" lIns="91440" tIns="45720" rIns="91440" bIns="45720" rtlCol="0" anchor="b" anchorCtr="0">
            <a:normAutofit fontScale="90000" lnSpcReduction="10000"/>
          </a:bodyPr>
          <a:lstStyle/>
          <a:p>
            <a:pPr marL="0" marR="0" lvl="0" indent="0" algn="l" defTabSz="914400" rtl="0" eaLnBrk="1" fontAlgn="auto" latinLnBrk="0" hangingPunct="1">
              <a:lnSpc>
                <a:spcPct val="100000"/>
              </a:lnSpc>
              <a:spcBef>
                <a:spcPct val="0"/>
              </a:spcBef>
              <a:spcAft>
                <a:spcPts val="0"/>
              </a:spcAft>
              <a:buClr>
                <a:schemeClr val="accent1">
                  <a:lumMod val="60000"/>
                  <a:lumOff val="40000"/>
                </a:schemeClr>
              </a:buClr>
              <a:buSzPct val="110000"/>
              <a:buFont typeface="Wingdings 2" pitchFamily="18" charset="2"/>
              <a:buNone/>
              <a:tabLst/>
              <a:defRPr/>
            </a:pPr>
            <a:r>
              <a:rPr kumimoji="0" lang="en-US" sz="4600" b="0" i="0" u="none" strike="noStrike" kern="1200" cap="none" spc="0" normalizeH="0" baseline="0" noProof="0" dirty="0" smtClean="0">
                <a:ln>
                  <a:noFill/>
                </a:ln>
                <a:solidFill>
                  <a:schemeClr val="accent1"/>
                </a:solidFill>
                <a:effectLst/>
                <a:uLnTx/>
                <a:uFillTx/>
                <a:latin typeface="+mj-lt"/>
                <a:ea typeface="+mj-ea"/>
                <a:cs typeface="+mj-cs"/>
              </a:rPr>
              <a:t>Eastside Entry</a:t>
            </a:r>
            <a:r>
              <a:rPr kumimoji="0" lang="en-US" sz="4600" b="0" i="0" u="none" strike="noStrike" kern="1200" cap="none" spc="0" normalizeH="0" noProof="0" dirty="0" smtClean="0">
                <a:ln>
                  <a:noFill/>
                </a:ln>
                <a:solidFill>
                  <a:schemeClr val="accent1"/>
                </a:solidFill>
                <a:effectLst/>
                <a:uLnTx/>
                <a:uFillTx/>
                <a:latin typeface="+mj-lt"/>
                <a:ea typeface="+mj-ea"/>
                <a:cs typeface="+mj-cs"/>
              </a:rPr>
              <a:t> Strategy</a:t>
            </a:r>
            <a:endParaRPr kumimoji="0" lang="en-US" sz="4600" b="0" i="0" u="none" strike="noStrike" kern="1200" cap="none" spc="0" normalizeH="0" baseline="0" noProof="0" dirty="0">
              <a:ln>
                <a:noFill/>
              </a:ln>
              <a:solidFill>
                <a:schemeClr val="accent1"/>
              </a:solidFill>
              <a:effectLst/>
              <a:uLnTx/>
              <a:uFillTx/>
              <a:latin typeface="+mj-lt"/>
              <a:ea typeface="+mj-ea"/>
              <a:cs typeface="+mj-cs"/>
            </a:endParaRPr>
          </a:p>
        </p:txBody>
      </p:sp>
      <p:sp>
        <p:nvSpPr>
          <p:cNvPr id="11" name="Subtitle 2"/>
          <p:cNvSpPr txBox="1">
            <a:spLocks/>
          </p:cNvSpPr>
          <p:nvPr/>
        </p:nvSpPr>
        <p:spPr>
          <a:xfrm>
            <a:off x="1251204" y="838201"/>
            <a:ext cx="6629400" cy="34909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ts val="300"/>
              </a:spcBef>
              <a:spcAft>
                <a:spcPts val="0"/>
              </a:spcAft>
              <a:buClr>
                <a:schemeClr val="accent1">
                  <a:lumMod val="60000"/>
                  <a:lumOff val="40000"/>
                </a:schemeClr>
              </a:buClr>
              <a:buSzPct val="110000"/>
              <a:buFont typeface="Wingdings 2" pitchFamily="18" charset="2"/>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mn-lt"/>
                <a:ea typeface="+mn-ea"/>
                <a:cs typeface="+mn-cs"/>
              </a:rPr>
              <a:t>New customer base</a:t>
            </a:r>
            <a:r>
              <a:rPr kumimoji="0" lang="en-US" sz="1400" b="0" i="0" u="none" strike="noStrike" kern="1200" cap="none" spc="0" normalizeH="0" noProof="0" dirty="0" smtClean="0">
                <a:ln>
                  <a:noFill/>
                </a:ln>
                <a:solidFill>
                  <a:schemeClr val="tx1">
                    <a:tint val="75000"/>
                  </a:schemeClr>
                </a:solidFill>
                <a:effectLst/>
                <a:uLnTx/>
                <a:uFillTx/>
                <a:latin typeface="+mn-lt"/>
                <a:ea typeface="+mn-ea"/>
                <a:cs typeface="+mn-cs"/>
              </a:rPr>
              <a:t> expansion tactics</a:t>
            </a:r>
            <a:endParaRPr lang="en-US" sz="1400" dirty="0" smtClean="0">
              <a:solidFill>
                <a:schemeClr val="tx1">
                  <a:tint val="75000"/>
                </a:schemeClr>
              </a:solidFill>
            </a:endParaRPr>
          </a:p>
        </p:txBody>
      </p:sp>
      <p:cxnSp>
        <p:nvCxnSpPr>
          <p:cNvPr id="12" name="Straight Connector 11"/>
          <p:cNvCxnSpPr/>
          <p:nvPr/>
        </p:nvCxnSpPr>
        <p:spPr>
          <a:xfrm flipV="1">
            <a:off x="304800" y="755522"/>
            <a:ext cx="8521409" cy="48812"/>
          </a:xfrm>
          <a:prstGeom prst="line">
            <a:avLst/>
          </a:prstGeom>
          <a:ln w="31750">
            <a:solidFill>
              <a:schemeClr val="tx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8"/>
          <a:stretch>
            <a:fillRect/>
          </a:stretch>
        </p:blipFill>
        <p:spPr>
          <a:xfrm>
            <a:off x="7213610" y="0"/>
            <a:ext cx="1578733" cy="738589"/>
          </a:xfrm>
          <a:prstGeom prst="rect">
            <a:avLst/>
          </a:prstGeom>
          <a:effectLst>
            <a:softEdge rad="25400"/>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296335" y="6152280"/>
          <a:ext cx="8763000" cy="560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txBox="1">
            <a:spLocks/>
          </p:cNvSpPr>
          <p:nvPr/>
        </p:nvSpPr>
        <p:spPr>
          <a:xfrm>
            <a:off x="381000" y="152401"/>
            <a:ext cx="8077200" cy="685800"/>
          </a:xfrm>
          <a:prstGeom prst="rect">
            <a:avLst/>
          </a:prstGeom>
        </p:spPr>
        <p:txBody>
          <a:bodyPr vert="horz" lIns="91440" tIns="45720" rIns="91440" bIns="45720" rtlCol="0" anchor="b" anchorCtr="0">
            <a:normAutofit fontScale="90000" lnSpcReduction="10000"/>
          </a:bodyPr>
          <a:lstStyle/>
          <a:p>
            <a:pPr marL="0" marR="0" lvl="0" indent="0" algn="l" defTabSz="914400" rtl="0" eaLnBrk="1" fontAlgn="auto" latinLnBrk="0" hangingPunct="1">
              <a:lnSpc>
                <a:spcPct val="100000"/>
              </a:lnSpc>
              <a:spcBef>
                <a:spcPct val="0"/>
              </a:spcBef>
              <a:spcAft>
                <a:spcPts val="0"/>
              </a:spcAft>
              <a:buClr>
                <a:schemeClr val="accent1">
                  <a:lumMod val="60000"/>
                  <a:lumOff val="40000"/>
                </a:schemeClr>
              </a:buClr>
              <a:buSzPct val="110000"/>
              <a:buFont typeface="Wingdings 2" pitchFamily="18" charset="2"/>
              <a:buNone/>
              <a:tabLst/>
              <a:defRPr/>
            </a:pPr>
            <a:r>
              <a:rPr kumimoji="0" lang="en-US" sz="4600" b="0" i="0" u="none" strike="noStrike" kern="1200" cap="none" spc="0" normalizeH="0" baseline="0" noProof="0" dirty="0" smtClean="0">
                <a:ln>
                  <a:noFill/>
                </a:ln>
                <a:solidFill>
                  <a:schemeClr val="accent1"/>
                </a:solidFill>
                <a:effectLst/>
                <a:uLnTx/>
                <a:uFillTx/>
                <a:latin typeface="+mj-lt"/>
                <a:ea typeface="+mj-ea"/>
                <a:cs typeface="+mj-cs"/>
              </a:rPr>
              <a:t>Customer Relationship Mgmt.</a:t>
            </a:r>
            <a:endParaRPr kumimoji="0" lang="en-US" sz="4600" b="0" i="0" u="none" strike="noStrike" kern="1200" cap="none" spc="0" normalizeH="0" baseline="0" noProof="0" dirty="0">
              <a:ln>
                <a:noFill/>
              </a:ln>
              <a:solidFill>
                <a:schemeClr val="accent1"/>
              </a:solidFill>
              <a:effectLst/>
              <a:uLnTx/>
              <a:uFillTx/>
              <a:latin typeface="+mj-lt"/>
              <a:ea typeface="+mj-ea"/>
              <a:cs typeface="+mj-cs"/>
            </a:endParaRPr>
          </a:p>
        </p:txBody>
      </p:sp>
      <p:sp>
        <p:nvSpPr>
          <p:cNvPr id="6" name="Subtitle 2"/>
          <p:cNvSpPr txBox="1">
            <a:spLocks/>
          </p:cNvSpPr>
          <p:nvPr/>
        </p:nvSpPr>
        <p:spPr>
          <a:xfrm>
            <a:off x="1251204" y="838201"/>
            <a:ext cx="6629400" cy="34909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ts val="300"/>
              </a:spcBef>
              <a:spcAft>
                <a:spcPts val="0"/>
              </a:spcAft>
              <a:buClr>
                <a:schemeClr val="accent1">
                  <a:lumMod val="60000"/>
                  <a:lumOff val="40000"/>
                </a:schemeClr>
              </a:buClr>
              <a:buSzPct val="110000"/>
              <a:buFont typeface="Wingdings 2" pitchFamily="18" charset="2"/>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mn-lt"/>
                <a:ea typeface="+mn-ea"/>
                <a:cs typeface="+mn-cs"/>
              </a:rPr>
              <a:t>Utilizing systems to improve customer relationship management</a:t>
            </a:r>
            <a:endParaRPr lang="en-US" sz="1400" dirty="0" smtClean="0">
              <a:solidFill>
                <a:schemeClr val="tx1">
                  <a:tint val="75000"/>
                </a:schemeClr>
              </a:solidFill>
            </a:endParaRPr>
          </a:p>
        </p:txBody>
      </p:sp>
      <p:cxnSp>
        <p:nvCxnSpPr>
          <p:cNvPr id="7" name="Straight Connector 6"/>
          <p:cNvCxnSpPr/>
          <p:nvPr/>
        </p:nvCxnSpPr>
        <p:spPr>
          <a:xfrm flipV="1">
            <a:off x="304800" y="755522"/>
            <a:ext cx="8521409" cy="48812"/>
          </a:xfrm>
          <a:prstGeom prst="line">
            <a:avLst/>
          </a:prstGeom>
          <a:ln w="31750">
            <a:solidFill>
              <a:schemeClr val="tx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7"/>
          <a:stretch>
            <a:fillRect/>
          </a:stretch>
        </p:blipFill>
        <p:spPr>
          <a:xfrm>
            <a:off x="7213610" y="0"/>
            <a:ext cx="1578733" cy="738589"/>
          </a:xfrm>
          <a:prstGeom prst="rect">
            <a:avLst/>
          </a:prstGeom>
          <a:effectLst>
            <a:softEdge rad="25400"/>
          </a:effectLst>
        </p:spPr>
      </p:pic>
      <p:sp>
        <p:nvSpPr>
          <p:cNvPr id="9" name="Content Placeholder 2"/>
          <p:cNvSpPr txBox="1">
            <a:spLocks/>
          </p:cNvSpPr>
          <p:nvPr/>
        </p:nvSpPr>
        <p:spPr>
          <a:xfrm>
            <a:off x="121145" y="1503559"/>
            <a:ext cx="4945063" cy="4343400"/>
          </a:xfrm>
          <a:prstGeom prst="rect">
            <a:avLst/>
          </a:prstGeom>
        </p:spPr>
        <p:txBody>
          <a:bodyPr vert="horz" lIns="91440" tIns="45720" rIns="91440" bIns="45720" rtlCol="0" anchor="t">
            <a:normAutofit/>
          </a:bodyPr>
          <a:lstStyle/>
          <a:p>
            <a:pPr marL="349250" indent="-349250" defTabSz="914400">
              <a:spcBef>
                <a:spcPts val="2000"/>
              </a:spcBef>
              <a:buClr>
                <a:schemeClr val="bg2">
                  <a:lumMod val="10000"/>
                </a:schemeClr>
              </a:buClr>
              <a:buSzPct val="75000"/>
              <a:buFont typeface="Wingdings" charset="2"/>
              <a:buChar char="v"/>
            </a:pPr>
            <a:r>
              <a:rPr lang="en-US" sz="2200" dirty="0" smtClean="0">
                <a:solidFill>
                  <a:schemeClr val="tx1">
                    <a:lumMod val="85000"/>
                    <a:lumOff val="15000"/>
                  </a:schemeClr>
                </a:solidFill>
              </a:rPr>
              <a:t>Current systems provided by Bartlett allow for management of existing client information and processes</a:t>
            </a:r>
          </a:p>
          <a:p>
            <a:pPr marL="349250" indent="-349250" defTabSz="914400">
              <a:spcBef>
                <a:spcPts val="2000"/>
              </a:spcBef>
              <a:buClr>
                <a:schemeClr val="bg2">
                  <a:lumMod val="10000"/>
                </a:schemeClr>
              </a:buClr>
              <a:buSzPct val="75000"/>
              <a:buFont typeface="Wingdings" charset="2"/>
              <a:buChar char="v"/>
            </a:pPr>
            <a:r>
              <a:rPr lang="en-US" sz="2200" dirty="0" smtClean="0">
                <a:solidFill>
                  <a:schemeClr val="tx1">
                    <a:lumMod val="85000"/>
                    <a:lumOff val="15000"/>
                  </a:schemeClr>
                </a:solidFill>
              </a:rPr>
              <a:t>Establish a system for organizing prospect and lead profiles resulting from current client referrals</a:t>
            </a:r>
          </a:p>
          <a:p>
            <a:pPr marL="349250" indent="-349250" defTabSz="914400">
              <a:spcBef>
                <a:spcPts val="2000"/>
              </a:spcBef>
              <a:buClr>
                <a:schemeClr val="bg2">
                  <a:lumMod val="10000"/>
                </a:schemeClr>
              </a:buClr>
              <a:buSzPct val="75000"/>
              <a:buFont typeface="Wingdings" charset="2"/>
              <a:buChar char="v"/>
            </a:pPr>
            <a:r>
              <a:rPr lang="en-US" sz="2200" dirty="0" smtClean="0">
                <a:solidFill>
                  <a:schemeClr val="tx1">
                    <a:lumMod val="85000"/>
                    <a:lumOff val="15000"/>
                  </a:schemeClr>
                </a:solidFill>
              </a:rPr>
              <a:t>Look into joining a paid customer lead service</a:t>
            </a:r>
          </a:p>
          <a:p>
            <a:pPr marL="1263650" lvl="2" indent="-349250" defTabSz="914400">
              <a:spcBef>
                <a:spcPts val="2000"/>
              </a:spcBef>
              <a:buClr>
                <a:schemeClr val="bg2">
                  <a:lumMod val="10000"/>
                </a:schemeClr>
              </a:buClr>
              <a:buSzPct val="75000"/>
              <a:buFont typeface="Wingdings" charset="2"/>
              <a:buChar char="v"/>
            </a:pPr>
            <a:r>
              <a:rPr lang="en-US" sz="2200" dirty="0" smtClean="0">
                <a:solidFill>
                  <a:schemeClr val="tx1">
                    <a:lumMod val="85000"/>
                    <a:lumOff val="15000"/>
                  </a:schemeClr>
                </a:solidFill>
              </a:rPr>
              <a:t>Ex: </a:t>
            </a:r>
            <a:r>
              <a:rPr lang="en-US" sz="2200" dirty="0" smtClean="0">
                <a:solidFill>
                  <a:schemeClr val="tx1">
                    <a:lumMod val="85000"/>
                    <a:lumOff val="15000"/>
                  </a:schemeClr>
                </a:solidFill>
                <a:hlinkClick r:id="rId8"/>
              </a:rPr>
              <a:t>www.Leads.com</a:t>
            </a:r>
            <a:r>
              <a:rPr lang="en-US" sz="2200" dirty="0" smtClean="0">
                <a:solidFill>
                  <a:schemeClr val="tx1">
                    <a:lumMod val="85000"/>
                    <a:lumOff val="15000"/>
                  </a:schemeClr>
                </a:solidFill>
              </a:rPr>
              <a:t>, Sales Force, Leads 360</a:t>
            </a:r>
          </a:p>
          <a:p>
            <a:pPr marL="349250" indent="-349250" defTabSz="914400">
              <a:spcBef>
                <a:spcPts val="2000"/>
              </a:spcBef>
              <a:buClr>
                <a:schemeClr val="bg2">
                  <a:lumMod val="10000"/>
                </a:schemeClr>
              </a:buClr>
              <a:buSzPct val="75000"/>
            </a:pPr>
            <a:endParaRPr kumimoji="0" lang="en-US" sz="22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p:txBody>
      </p:sp>
      <p:pic>
        <p:nvPicPr>
          <p:cNvPr id="10" name="Picture 9"/>
          <p:cNvPicPr>
            <a:picLocks noChangeAspect="1"/>
          </p:cNvPicPr>
          <p:nvPr/>
        </p:nvPicPr>
        <p:blipFill>
          <a:blip r:embed="rId9"/>
          <a:stretch>
            <a:fillRect/>
          </a:stretch>
        </p:blipFill>
        <p:spPr>
          <a:xfrm flipH="1">
            <a:off x="5194646" y="1917357"/>
            <a:ext cx="3550623" cy="2662967"/>
          </a:xfrm>
          <a:prstGeom prst="rect">
            <a:avLst/>
          </a:prstGeom>
          <a:effectLst>
            <a:softEdge rad="88900"/>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95806" y="2100421"/>
            <a:ext cx="6969607" cy="1367334"/>
          </a:xfrm>
          <a:prstGeom prst="rect">
            <a:avLst/>
          </a:prstGeom>
          <a:ln w="38100">
            <a:solidFill>
              <a:schemeClr val="tx2"/>
            </a:solidFill>
          </a:ln>
        </p:spPr>
      </p:pic>
      <p:graphicFrame>
        <p:nvGraphicFramePr>
          <p:cNvPr id="7" name="Diagram 6"/>
          <p:cNvGraphicFramePr/>
          <p:nvPr/>
        </p:nvGraphicFramePr>
        <p:xfrm>
          <a:off x="296335" y="6152280"/>
          <a:ext cx="8763000" cy="5607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itle 1"/>
          <p:cNvSpPr txBox="1">
            <a:spLocks/>
          </p:cNvSpPr>
          <p:nvPr/>
        </p:nvSpPr>
        <p:spPr>
          <a:xfrm>
            <a:off x="381000" y="152401"/>
            <a:ext cx="8077200" cy="685800"/>
          </a:xfrm>
          <a:prstGeom prst="rect">
            <a:avLst/>
          </a:prstGeom>
        </p:spPr>
        <p:txBody>
          <a:bodyPr vert="horz" lIns="91440" tIns="45720" rIns="91440" bIns="45720" rtlCol="0" anchor="b" anchorCtr="0">
            <a:normAutofit fontScale="90000" lnSpcReduction="10000"/>
          </a:bodyPr>
          <a:lstStyle/>
          <a:p>
            <a:pPr marL="0" marR="0" lvl="0" indent="0" algn="l" defTabSz="914400" rtl="0" eaLnBrk="1" fontAlgn="auto" latinLnBrk="0" hangingPunct="1">
              <a:lnSpc>
                <a:spcPct val="100000"/>
              </a:lnSpc>
              <a:spcBef>
                <a:spcPct val="0"/>
              </a:spcBef>
              <a:spcAft>
                <a:spcPts val="0"/>
              </a:spcAft>
              <a:buClr>
                <a:schemeClr val="accent1">
                  <a:lumMod val="60000"/>
                  <a:lumOff val="40000"/>
                </a:schemeClr>
              </a:buClr>
              <a:buSzPct val="110000"/>
              <a:buFont typeface="Wingdings 2" pitchFamily="18" charset="2"/>
              <a:buNone/>
              <a:tabLst/>
              <a:defRPr/>
            </a:pPr>
            <a:r>
              <a:rPr kumimoji="0" lang="en-US" sz="4600" b="0" i="0" u="none" strike="noStrike" kern="1200" cap="none" spc="0" normalizeH="0" baseline="0" noProof="0" dirty="0" smtClean="0">
                <a:ln>
                  <a:noFill/>
                </a:ln>
                <a:solidFill>
                  <a:schemeClr val="accent1"/>
                </a:solidFill>
                <a:effectLst/>
                <a:uLnTx/>
                <a:uFillTx/>
                <a:latin typeface="+mj-lt"/>
                <a:ea typeface="+mj-ea"/>
                <a:cs typeface="+mj-cs"/>
              </a:rPr>
              <a:t>Customer Relationship Mgmt.</a:t>
            </a:r>
            <a:endParaRPr kumimoji="0" lang="en-US" sz="4600" b="0" i="0" u="none" strike="noStrike" kern="1200" cap="none" spc="0" normalizeH="0" baseline="0" noProof="0" dirty="0">
              <a:ln>
                <a:noFill/>
              </a:ln>
              <a:solidFill>
                <a:schemeClr val="accent1"/>
              </a:solidFill>
              <a:effectLst/>
              <a:uLnTx/>
              <a:uFillTx/>
              <a:latin typeface="+mj-lt"/>
              <a:ea typeface="+mj-ea"/>
              <a:cs typeface="+mj-cs"/>
            </a:endParaRPr>
          </a:p>
        </p:txBody>
      </p:sp>
      <p:sp>
        <p:nvSpPr>
          <p:cNvPr id="11" name="Subtitle 2"/>
          <p:cNvSpPr txBox="1">
            <a:spLocks/>
          </p:cNvSpPr>
          <p:nvPr/>
        </p:nvSpPr>
        <p:spPr>
          <a:xfrm>
            <a:off x="1251204" y="838201"/>
            <a:ext cx="6629400" cy="34909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ts val="300"/>
              </a:spcBef>
              <a:spcAft>
                <a:spcPts val="0"/>
              </a:spcAft>
              <a:buClr>
                <a:schemeClr val="accent1">
                  <a:lumMod val="60000"/>
                  <a:lumOff val="40000"/>
                </a:schemeClr>
              </a:buClr>
              <a:buSzPct val="110000"/>
              <a:buFont typeface="Wingdings 2" pitchFamily="18" charset="2"/>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mn-lt"/>
                <a:ea typeface="+mn-ea"/>
                <a:cs typeface="+mn-cs"/>
              </a:rPr>
              <a:t>Encourage current clients to post reviews</a:t>
            </a:r>
            <a:endParaRPr lang="en-US" sz="1400" dirty="0" smtClean="0">
              <a:solidFill>
                <a:schemeClr val="tx1">
                  <a:tint val="75000"/>
                </a:schemeClr>
              </a:solidFill>
            </a:endParaRPr>
          </a:p>
        </p:txBody>
      </p:sp>
      <p:cxnSp>
        <p:nvCxnSpPr>
          <p:cNvPr id="12" name="Straight Connector 11"/>
          <p:cNvCxnSpPr/>
          <p:nvPr/>
        </p:nvCxnSpPr>
        <p:spPr>
          <a:xfrm flipV="1">
            <a:off x="304800" y="755522"/>
            <a:ext cx="8521409" cy="48812"/>
          </a:xfrm>
          <a:prstGeom prst="line">
            <a:avLst/>
          </a:prstGeom>
          <a:ln w="31750">
            <a:solidFill>
              <a:schemeClr val="tx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9"/>
          <a:stretch>
            <a:fillRect/>
          </a:stretch>
        </p:blipFill>
        <p:spPr>
          <a:xfrm>
            <a:off x="7213610" y="0"/>
            <a:ext cx="1578733" cy="738589"/>
          </a:xfrm>
          <a:prstGeom prst="rect">
            <a:avLst/>
          </a:prstGeom>
          <a:effectLst>
            <a:softEdge rad="25400"/>
          </a:effectLst>
        </p:spPr>
      </p:pic>
      <p:sp>
        <p:nvSpPr>
          <p:cNvPr id="15" name="Content Placeholder 2"/>
          <p:cNvSpPr txBox="1">
            <a:spLocks/>
          </p:cNvSpPr>
          <p:nvPr/>
        </p:nvSpPr>
        <p:spPr>
          <a:xfrm>
            <a:off x="121145" y="1242518"/>
            <a:ext cx="8337055" cy="4659665"/>
          </a:xfrm>
          <a:prstGeom prst="rect">
            <a:avLst/>
          </a:prstGeom>
        </p:spPr>
        <p:txBody>
          <a:bodyPr vert="horz" lIns="91440" tIns="45720" rIns="91440" bIns="45720" rtlCol="0" anchor="t">
            <a:normAutofit/>
          </a:bodyPr>
          <a:lstStyle/>
          <a:p>
            <a:pPr marL="349250" indent="-349250" defTabSz="914400">
              <a:spcBef>
                <a:spcPts val="1000"/>
              </a:spcBef>
              <a:buClr>
                <a:schemeClr val="bg2">
                  <a:lumMod val="10000"/>
                </a:schemeClr>
              </a:buClr>
              <a:buSzPct val="75000"/>
              <a:buFont typeface="Wingdings" charset="2"/>
              <a:buChar char="v"/>
            </a:pPr>
            <a:r>
              <a:rPr lang="en-US" sz="2000" dirty="0" smtClean="0">
                <a:solidFill>
                  <a:schemeClr val="tx1">
                    <a:lumMod val="85000"/>
                    <a:lumOff val="15000"/>
                  </a:schemeClr>
                </a:solidFill>
              </a:rPr>
              <a:t>Tap into various internet resources for positive review opportunities</a:t>
            </a:r>
          </a:p>
          <a:p>
            <a:pPr marL="806450" lvl="1" indent="-349250" defTabSz="914400">
              <a:spcBef>
                <a:spcPts val="1000"/>
              </a:spcBef>
              <a:buClr>
                <a:schemeClr val="bg2">
                  <a:lumMod val="10000"/>
                </a:schemeClr>
              </a:buClr>
              <a:buSzPct val="75000"/>
              <a:buFont typeface="Wingdings" charset="2"/>
              <a:buChar char="v"/>
            </a:pPr>
            <a:r>
              <a:rPr lang="en-US" sz="1600" dirty="0" smtClean="0">
                <a:solidFill>
                  <a:schemeClr val="tx1">
                    <a:lumMod val="85000"/>
                    <a:lumOff val="15000"/>
                  </a:schemeClr>
                </a:solidFill>
              </a:rPr>
              <a:t>Below is an actual review from Google Maps Reviews: </a:t>
            </a:r>
          </a:p>
          <a:p>
            <a:pPr marL="806450" lvl="1" indent="-349250" defTabSz="914400">
              <a:spcBef>
                <a:spcPts val="1000"/>
              </a:spcBef>
              <a:buClr>
                <a:schemeClr val="bg2">
                  <a:lumMod val="10000"/>
                </a:schemeClr>
              </a:buClr>
              <a:buSzPct val="75000"/>
              <a:buFont typeface="Wingdings" charset="2"/>
              <a:buChar char="v"/>
            </a:pPr>
            <a:endParaRPr lang="en-US" sz="1600" dirty="0" smtClean="0">
              <a:solidFill>
                <a:schemeClr val="tx1">
                  <a:lumMod val="85000"/>
                  <a:lumOff val="15000"/>
                </a:schemeClr>
              </a:solidFill>
            </a:endParaRPr>
          </a:p>
          <a:p>
            <a:pPr marL="806450" lvl="1" indent="-349250" defTabSz="914400">
              <a:spcBef>
                <a:spcPts val="1000"/>
              </a:spcBef>
              <a:buClr>
                <a:schemeClr val="bg2">
                  <a:lumMod val="10000"/>
                </a:schemeClr>
              </a:buClr>
              <a:buSzPct val="75000"/>
              <a:buFont typeface="Wingdings" charset="2"/>
              <a:buChar char="v"/>
            </a:pPr>
            <a:endParaRPr lang="en-US" sz="1600" dirty="0" smtClean="0">
              <a:solidFill>
                <a:schemeClr val="tx1">
                  <a:lumMod val="85000"/>
                  <a:lumOff val="15000"/>
                </a:schemeClr>
              </a:solidFill>
            </a:endParaRPr>
          </a:p>
          <a:p>
            <a:pPr marL="806450" lvl="1" indent="-349250" defTabSz="914400">
              <a:spcBef>
                <a:spcPts val="1000"/>
              </a:spcBef>
              <a:buClr>
                <a:schemeClr val="bg2">
                  <a:lumMod val="10000"/>
                </a:schemeClr>
              </a:buClr>
              <a:buSzPct val="75000"/>
              <a:buFont typeface="Wingdings" charset="2"/>
              <a:buChar char="v"/>
            </a:pPr>
            <a:endParaRPr lang="en-US" sz="1600" dirty="0" smtClean="0">
              <a:solidFill>
                <a:schemeClr val="tx1">
                  <a:lumMod val="85000"/>
                  <a:lumOff val="15000"/>
                </a:schemeClr>
              </a:solidFill>
            </a:endParaRPr>
          </a:p>
          <a:p>
            <a:pPr marL="806450" lvl="1" indent="-349250" defTabSz="914400">
              <a:spcBef>
                <a:spcPts val="1000"/>
              </a:spcBef>
              <a:buClr>
                <a:schemeClr val="bg2">
                  <a:lumMod val="10000"/>
                </a:schemeClr>
              </a:buClr>
              <a:buSzPct val="75000"/>
              <a:buFont typeface="Wingdings" charset="2"/>
              <a:buChar char="v"/>
            </a:pPr>
            <a:endParaRPr lang="en-US" sz="1600" dirty="0" smtClean="0">
              <a:solidFill>
                <a:schemeClr val="tx1">
                  <a:lumMod val="85000"/>
                  <a:lumOff val="15000"/>
                </a:schemeClr>
              </a:solidFill>
            </a:endParaRPr>
          </a:p>
          <a:p>
            <a:pPr marL="806450" lvl="1" indent="-349250" defTabSz="914400">
              <a:spcBef>
                <a:spcPts val="1000"/>
              </a:spcBef>
              <a:buClr>
                <a:schemeClr val="bg2">
                  <a:lumMod val="10000"/>
                </a:schemeClr>
              </a:buClr>
              <a:buSzPct val="75000"/>
              <a:buFont typeface="Wingdings" charset="2"/>
              <a:buChar char="v"/>
            </a:pPr>
            <a:endParaRPr lang="en-US" sz="1600" dirty="0" smtClean="0">
              <a:solidFill>
                <a:schemeClr val="tx1">
                  <a:lumMod val="85000"/>
                  <a:lumOff val="15000"/>
                </a:schemeClr>
              </a:solidFill>
            </a:endParaRPr>
          </a:p>
          <a:p>
            <a:pPr marL="806450" lvl="1" indent="-349250" defTabSz="914400">
              <a:spcBef>
                <a:spcPts val="1000"/>
              </a:spcBef>
              <a:buClr>
                <a:schemeClr val="bg2">
                  <a:lumMod val="10000"/>
                </a:schemeClr>
              </a:buClr>
              <a:buSzPct val="75000"/>
              <a:buFont typeface="Wingdings" charset="2"/>
              <a:buChar char="v"/>
            </a:pPr>
            <a:r>
              <a:rPr lang="en-US" sz="1600" dirty="0" smtClean="0">
                <a:solidFill>
                  <a:schemeClr val="tx1">
                    <a:lumMod val="85000"/>
                    <a:lumOff val="15000"/>
                  </a:schemeClr>
                </a:solidFill>
              </a:rPr>
              <a:t>Below is a review from </a:t>
            </a:r>
            <a:r>
              <a:rPr lang="en-US" sz="1600" dirty="0" smtClean="0">
                <a:solidFill>
                  <a:schemeClr val="tx1">
                    <a:lumMod val="85000"/>
                    <a:lumOff val="15000"/>
                  </a:schemeClr>
                </a:solidFill>
                <a:hlinkClick r:id="rId10"/>
              </a:rPr>
              <a:t>www.JudysBook.com</a:t>
            </a:r>
            <a:r>
              <a:rPr lang="en-US" sz="1600" dirty="0" smtClean="0">
                <a:solidFill>
                  <a:schemeClr val="tx1">
                    <a:lumMod val="85000"/>
                    <a:lumOff val="15000"/>
                  </a:schemeClr>
                </a:solidFill>
              </a:rPr>
              <a:t>:</a:t>
            </a:r>
          </a:p>
          <a:p>
            <a:pPr marL="806450" lvl="1" indent="-349250" defTabSz="914400">
              <a:spcBef>
                <a:spcPts val="2000"/>
              </a:spcBef>
              <a:buClr>
                <a:schemeClr val="bg2">
                  <a:lumMod val="10000"/>
                </a:schemeClr>
              </a:buClr>
              <a:buSzPct val="75000"/>
              <a:buFont typeface="Wingdings" charset="2"/>
              <a:buChar char="v"/>
            </a:pPr>
            <a:endParaRPr lang="en-US" sz="1600" dirty="0" smtClean="0">
              <a:solidFill>
                <a:schemeClr val="tx1">
                  <a:lumMod val="85000"/>
                  <a:lumOff val="15000"/>
                </a:schemeClr>
              </a:solidFill>
            </a:endParaRPr>
          </a:p>
          <a:p>
            <a:pPr marL="806450" lvl="1" indent="-349250" defTabSz="914400">
              <a:spcBef>
                <a:spcPts val="2000"/>
              </a:spcBef>
              <a:buClr>
                <a:schemeClr val="bg2">
                  <a:lumMod val="10000"/>
                </a:schemeClr>
              </a:buClr>
              <a:buSzPct val="75000"/>
              <a:buFont typeface="Wingdings" charset="2"/>
              <a:buChar char="v"/>
            </a:pPr>
            <a:endParaRPr lang="en-US" sz="1600" dirty="0" smtClean="0">
              <a:solidFill>
                <a:schemeClr val="tx1">
                  <a:lumMod val="85000"/>
                  <a:lumOff val="15000"/>
                </a:schemeClr>
              </a:solidFill>
            </a:endParaRPr>
          </a:p>
          <a:p>
            <a:pPr marL="349250" indent="-349250" defTabSz="914400">
              <a:spcBef>
                <a:spcPts val="2000"/>
              </a:spcBef>
              <a:buClr>
                <a:schemeClr val="bg2">
                  <a:lumMod val="10000"/>
                </a:schemeClr>
              </a:buClr>
              <a:buSzPct val="75000"/>
            </a:pPr>
            <a:endParaRPr lang="en-US" sz="2000" dirty="0" smtClean="0">
              <a:solidFill>
                <a:schemeClr val="tx1">
                  <a:lumMod val="85000"/>
                  <a:lumOff val="15000"/>
                </a:schemeClr>
              </a:solidFill>
            </a:endParaRPr>
          </a:p>
          <a:p>
            <a:pPr marL="806450" lvl="1" indent="-349250" defTabSz="914400">
              <a:spcBef>
                <a:spcPts val="2000"/>
              </a:spcBef>
              <a:buClr>
                <a:schemeClr val="bg2">
                  <a:lumMod val="10000"/>
                </a:schemeClr>
              </a:buClr>
              <a:buSzPct val="75000"/>
              <a:buFont typeface="Wingdings" charset="2"/>
              <a:buChar char="v"/>
            </a:pPr>
            <a:endParaRPr lang="en-US" sz="1600" dirty="0" smtClean="0">
              <a:solidFill>
                <a:schemeClr val="tx1">
                  <a:lumMod val="85000"/>
                  <a:lumOff val="15000"/>
                </a:schemeClr>
              </a:solidFill>
            </a:endParaRPr>
          </a:p>
          <a:p>
            <a:pPr marL="349250" indent="-349250" defTabSz="914400">
              <a:spcBef>
                <a:spcPts val="2000"/>
              </a:spcBef>
              <a:buClr>
                <a:schemeClr val="bg2">
                  <a:lumMod val="10000"/>
                </a:schemeClr>
              </a:buClr>
              <a:buSzPct val="75000"/>
            </a:pPr>
            <a:endParaRPr kumimoji="0" lang="en-US" sz="22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p:txBody>
      </p:sp>
      <p:pic>
        <p:nvPicPr>
          <p:cNvPr id="20" name="Picture 19"/>
          <p:cNvPicPr>
            <a:picLocks noChangeAspect="1"/>
          </p:cNvPicPr>
          <p:nvPr/>
        </p:nvPicPr>
        <p:blipFill>
          <a:blip r:embed="rId11"/>
          <a:stretch>
            <a:fillRect/>
          </a:stretch>
        </p:blipFill>
        <p:spPr>
          <a:xfrm>
            <a:off x="1160084" y="4435784"/>
            <a:ext cx="6692910" cy="1028065"/>
          </a:xfrm>
          <a:prstGeom prst="rect">
            <a:avLst/>
          </a:prstGeom>
          <a:ln w="38100">
            <a:solidFill>
              <a:schemeClr val="tx2"/>
            </a:solid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52401"/>
            <a:ext cx="8077200" cy="685800"/>
          </a:xfrm>
          <a:prstGeom prst="rect">
            <a:avLst/>
          </a:prstGeom>
        </p:spPr>
        <p:txBody>
          <a:bodyPr vert="horz" lIns="91440" tIns="45720" rIns="91440" bIns="45720" rtlCol="0" anchor="b" anchorCtr="0">
            <a:normAutofit fontScale="90000" lnSpcReduction="10000"/>
          </a:bodyPr>
          <a:lstStyle/>
          <a:p>
            <a:pPr marL="0" marR="0" lvl="0" indent="0" algn="l" defTabSz="914400" rtl="0" eaLnBrk="1" fontAlgn="auto" latinLnBrk="0" hangingPunct="1">
              <a:lnSpc>
                <a:spcPct val="100000"/>
              </a:lnSpc>
              <a:spcBef>
                <a:spcPct val="0"/>
              </a:spcBef>
              <a:spcAft>
                <a:spcPts val="0"/>
              </a:spcAft>
              <a:buClr>
                <a:schemeClr val="accent1">
                  <a:lumMod val="60000"/>
                  <a:lumOff val="40000"/>
                </a:schemeClr>
              </a:buClr>
              <a:buSzPct val="110000"/>
              <a:buFont typeface="Wingdings 2" pitchFamily="18" charset="2"/>
              <a:buNone/>
              <a:tabLst/>
              <a:defRPr/>
            </a:pPr>
            <a:r>
              <a:rPr kumimoji="0" lang="en-US" sz="4600" b="0" i="0" u="none" strike="noStrike" kern="1200" cap="none" spc="0" normalizeH="0" baseline="0" noProof="0" dirty="0" smtClean="0">
                <a:ln>
                  <a:noFill/>
                </a:ln>
                <a:solidFill>
                  <a:schemeClr val="accent1"/>
                </a:solidFill>
                <a:effectLst/>
                <a:uLnTx/>
                <a:uFillTx/>
                <a:latin typeface="+mj-lt"/>
                <a:ea typeface="+mj-ea"/>
                <a:cs typeface="+mj-cs"/>
              </a:rPr>
              <a:t>Contents</a:t>
            </a:r>
            <a:endParaRPr kumimoji="0" lang="en-US" sz="4600" b="0" i="0" u="none" strike="noStrike" kern="1200" cap="none" spc="0" normalizeH="0" baseline="0" noProof="0" dirty="0">
              <a:ln>
                <a:noFill/>
              </a:ln>
              <a:solidFill>
                <a:schemeClr val="accent1"/>
              </a:solidFill>
              <a:effectLst/>
              <a:uLnTx/>
              <a:uFillTx/>
              <a:latin typeface="+mj-lt"/>
              <a:ea typeface="+mj-ea"/>
              <a:cs typeface="+mj-cs"/>
            </a:endParaRPr>
          </a:p>
        </p:txBody>
      </p:sp>
      <p:cxnSp>
        <p:nvCxnSpPr>
          <p:cNvPr id="6" name="Straight Connector 5"/>
          <p:cNvCxnSpPr/>
          <p:nvPr/>
        </p:nvCxnSpPr>
        <p:spPr>
          <a:xfrm flipV="1">
            <a:off x="304800" y="755522"/>
            <a:ext cx="8521409" cy="48812"/>
          </a:xfrm>
          <a:prstGeom prst="line">
            <a:avLst/>
          </a:prstGeom>
          <a:ln w="31750">
            <a:solidFill>
              <a:schemeClr val="tx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stretch>
            <a:fillRect/>
          </a:stretch>
        </p:blipFill>
        <p:spPr>
          <a:xfrm>
            <a:off x="7213610" y="0"/>
            <a:ext cx="1578733" cy="738589"/>
          </a:xfrm>
          <a:prstGeom prst="rect">
            <a:avLst/>
          </a:prstGeom>
          <a:effectLst>
            <a:softEdge rad="25400"/>
          </a:effectLst>
        </p:spPr>
      </p:pic>
      <p:graphicFrame>
        <p:nvGraphicFramePr>
          <p:cNvPr id="8" name="Diagram 7"/>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81000" y="152401"/>
            <a:ext cx="8077200" cy="685800"/>
          </a:xfrm>
          <a:prstGeom prst="rect">
            <a:avLst/>
          </a:prstGeom>
        </p:spPr>
        <p:txBody>
          <a:bodyPr vert="horz" lIns="91440" tIns="45720" rIns="91440" bIns="45720" rtlCol="0" anchor="b" anchorCtr="0">
            <a:normAutofit fontScale="90000" lnSpcReduction="10000"/>
          </a:bodyPr>
          <a:lstStyle/>
          <a:p>
            <a:pPr marL="0" marR="0" lvl="0" indent="0" algn="l" defTabSz="914400" rtl="0" eaLnBrk="1" fontAlgn="auto" latinLnBrk="0" hangingPunct="1">
              <a:lnSpc>
                <a:spcPct val="100000"/>
              </a:lnSpc>
              <a:spcBef>
                <a:spcPct val="0"/>
              </a:spcBef>
              <a:spcAft>
                <a:spcPts val="0"/>
              </a:spcAft>
              <a:buClr>
                <a:schemeClr val="accent1">
                  <a:lumMod val="60000"/>
                  <a:lumOff val="40000"/>
                </a:schemeClr>
              </a:buClr>
              <a:buSzPct val="110000"/>
              <a:buFont typeface="Wingdings 2" pitchFamily="18" charset="2"/>
              <a:buNone/>
              <a:tabLst/>
              <a:defRPr/>
            </a:pPr>
            <a:r>
              <a:rPr kumimoji="0" lang="en-US" sz="4600" b="0" i="0" u="none" strike="noStrike" kern="1200" cap="none" spc="0" normalizeH="0" baseline="0" noProof="0" dirty="0" smtClean="0">
                <a:ln>
                  <a:noFill/>
                </a:ln>
                <a:solidFill>
                  <a:schemeClr val="accent1"/>
                </a:solidFill>
                <a:effectLst/>
                <a:uLnTx/>
                <a:uFillTx/>
                <a:latin typeface="+mj-lt"/>
                <a:ea typeface="+mj-ea"/>
                <a:cs typeface="+mj-cs"/>
              </a:rPr>
              <a:t>Thank You!</a:t>
            </a:r>
            <a:endParaRPr kumimoji="0" lang="en-US" sz="4600" b="0" i="0" u="none" strike="noStrike" kern="1200" cap="none" spc="0" normalizeH="0" baseline="0" noProof="0" dirty="0">
              <a:ln>
                <a:noFill/>
              </a:ln>
              <a:solidFill>
                <a:schemeClr val="accent1"/>
              </a:solidFill>
              <a:effectLst/>
              <a:uLnTx/>
              <a:uFillTx/>
              <a:latin typeface="+mj-lt"/>
              <a:ea typeface="+mj-ea"/>
              <a:cs typeface="+mj-cs"/>
            </a:endParaRPr>
          </a:p>
        </p:txBody>
      </p:sp>
      <p:cxnSp>
        <p:nvCxnSpPr>
          <p:cNvPr id="7" name="Straight Connector 6"/>
          <p:cNvCxnSpPr/>
          <p:nvPr/>
        </p:nvCxnSpPr>
        <p:spPr>
          <a:xfrm flipV="1">
            <a:off x="304800" y="755522"/>
            <a:ext cx="8521409" cy="48812"/>
          </a:xfrm>
          <a:prstGeom prst="line">
            <a:avLst/>
          </a:prstGeom>
          <a:ln w="31750">
            <a:solidFill>
              <a:schemeClr val="tx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aphicFrame>
        <p:nvGraphicFramePr>
          <p:cNvPr id="8" name="Diagram 7"/>
          <p:cNvGraphicFramePr/>
          <p:nvPr/>
        </p:nvGraphicFramePr>
        <p:xfrm>
          <a:off x="296335" y="6152280"/>
          <a:ext cx="8763000" cy="560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a:blip r:embed="rId7"/>
          <a:stretch>
            <a:fillRect/>
          </a:stretch>
        </p:blipFill>
        <p:spPr>
          <a:xfrm>
            <a:off x="7213610" y="0"/>
            <a:ext cx="1578733" cy="738589"/>
          </a:xfrm>
          <a:prstGeom prst="rect">
            <a:avLst/>
          </a:prstGeom>
          <a:effectLst>
            <a:softEdge rad="25400"/>
          </a:effectLst>
        </p:spPr>
      </p:pic>
      <p:sp>
        <p:nvSpPr>
          <p:cNvPr id="11" name="Content Placeholder 2"/>
          <p:cNvSpPr txBox="1">
            <a:spLocks/>
          </p:cNvSpPr>
          <p:nvPr/>
        </p:nvSpPr>
        <p:spPr>
          <a:xfrm>
            <a:off x="381000" y="1503559"/>
            <a:ext cx="8411343" cy="4343400"/>
          </a:xfrm>
          <a:prstGeom prst="rect">
            <a:avLst/>
          </a:prstGeom>
        </p:spPr>
        <p:txBody>
          <a:bodyPr vert="horz" lIns="91440" tIns="45720" rIns="91440" bIns="45720" rtlCol="0" anchor="t">
            <a:normAutofit/>
          </a:bodyPr>
          <a:lstStyle/>
          <a:p>
            <a:pPr marL="349250" indent="-349250" defTabSz="914400">
              <a:spcBef>
                <a:spcPts val="2000"/>
              </a:spcBef>
              <a:buClr>
                <a:schemeClr val="bg2">
                  <a:lumMod val="10000"/>
                </a:schemeClr>
              </a:buClr>
              <a:buSzPct val="75000"/>
            </a:pPr>
            <a:endParaRPr kumimoji="0" lang="en-US" sz="22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endParaRPr>
          </a:p>
          <a:p>
            <a:pPr marL="349250" indent="-349250" defTabSz="914400">
              <a:spcBef>
                <a:spcPts val="2000"/>
              </a:spcBef>
              <a:buClr>
                <a:schemeClr val="bg2">
                  <a:lumMod val="10000"/>
                </a:schemeClr>
              </a:buClr>
              <a:buSzPct val="75000"/>
            </a:pPr>
            <a:endParaRPr lang="en-US" sz="2200" dirty="0" smtClean="0">
              <a:solidFill>
                <a:schemeClr val="tx1">
                  <a:lumMod val="85000"/>
                  <a:lumOff val="15000"/>
                </a:schemeClr>
              </a:solidFill>
            </a:endParaRPr>
          </a:p>
          <a:p>
            <a:pPr marL="349250" indent="-349250" algn="ctr" defTabSz="914400">
              <a:spcBef>
                <a:spcPts val="2000"/>
              </a:spcBef>
              <a:buClr>
                <a:schemeClr val="bg2">
                  <a:lumMod val="10000"/>
                </a:schemeClr>
              </a:buClr>
              <a:buSzPct val="75000"/>
            </a:pPr>
            <a:r>
              <a:rPr kumimoji="0" lang="en-US" sz="22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On</a:t>
            </a:r>
            <a:r>
              <a:rPr kumimoji="0" lang="en-US" sz="2200" b="0" i="0" u="none" strike="noStrike" kern="1200" cap="none" spc="0" normalizeH="0" noProof="0" dirty="0" smtClean="0">
                <a:ln>
                  <a:noFill/>
                </a:ln>
                <a:solidFill>
                  <a:schemeClr val="tx1">
                    <a:lumMod val="85000"/>
                    <a:lumOff val="15000"/>
                  </a:schemeClr>
                </a:solidFill>
                <a:effectLst/>
                <a:uLnTx/>
                <a:uFillTx/>
                <a:latin typeface="+mn-lt"/>
                <a:ea typeface="+mn-ea"/>
                <a:cs typeface="+mn-cs"/>
              </a:rPr>
              <a:t> behalf of </a:t>
            </a:r>
            <a:r>
              <a:rPr kumimoji="0" lang="en-US" sz="2200" b="0" i="0" u="none" strike="noStrike" kern="1200" cap="none" spc="0" normalizeH="0" noProof="0" dirty="0" err="1" smtClean="0">
                <a:ln>
                  <a:noFill/>
                </a:ln>
                <a:solidFill>
                  <a:schemeClr val="tx1">
                    <a:lumMod val="85000"/>
                    <a:lumOff val="15000"/>
                  </a:schemeClr>
                </a:solidFill>
                <a:effectLst/>
                <a:uLnTx/>
                <a:uFillTx/>
                <a:latin typeface="+mn-lt"/>
                <a:ea typeface="+mn-ea"/>
                <a:cs typeface="+mn-cs"/>
              </a:rPr>
              <a:t>Montlake</a:t>
            </a:r>
            <a:r>
              <a:rPr kumimoji="0" lang="en-US" sz="2200" b="0" i="0" u="none" strike="noStrike" kern="1200" cap="none" spc="0" normalizeH="0" noProof="0" dirty="0" smtClean="0">
                <a:ln>
                  <a:noFill/>
                </a:ln>
                <a:solidFill>
                  <a:schemeClr val="tx1">
                    <a:lumMod val="85000"/>
                    <a:lumOff val="15000"/>
                  </a:schemeClr>
                </a:solidFill>
                <a:effectLst/>
                <a:uLnTx/>
                <a:uFillTx/>
                <a:latin typeface="+mn-lt"/>
                <a:ea typeface="+mn-ea"/>
                <a:cs typeface="+mn-cs"/>
              </a:rPr>
              <a:t> Consulting group, thank you for granting us the </a:t>
            </a:r>
            <a:r>
              <a:rPr lang="en-US" sz="2200" dirty="0" smtClean="0">
                <a:solidFill>
                  <a:schemeClr val="tx1">
                    <a:lumMod val="85000"/>
                    <a:lumOff val="15000"/>
                  </a:schemeClr>
                </a:solidFill>
              </a:rPr>
              <a:t>unique opportunity to work with your company.</a:t>
            </a:r>
            <a:endParaRPr kumimoji="0" lang="en-US" sz="22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81000" y="152401"/>
            <a:ext cx="8077200" cy="685800"/>
          </a:xfrm>
          <a:prstGeom prst="rect">
            <a:avLst/>
          </a:prstGeom>
        </p:spPr>
        <p:txBody>
          <a:bodyPr vert="horz" lIns="91440" tIns="45720" rIns="91440" bIns="45720" rtlCol="0" anchor="b" anchorCtr="0">
            <a:normAutofit fontScale="90000" lnSpcReduction="10000"/>
          </a:bodyPr>
          <a:lstStyle/>
          <a:p>
            <a:pPr marL="0" marR="0" lvl="0" indent="0" algn="l" defTabSz="914400" rtl="0" eaLnBrk="1" fontAlgn="auto" latinLnBrk="0" hangingPunct="1">
              <a:lnSpc>
                <a:spcPct val="100000"/>
              </a:lnSpc>
              <a:spcBef>
                <a:spcPct val="0"/>
              </a:spcBef>
              <a:spcAft>
                <a:spcPts val="0"/>
              </a:spcAft>
              <a:buClr>
                <a:schemeClr val="accent1">
                  <a:lumMod val="60000"/>
                  <a:lumOff val="40000"/>
                </a:schemeClr>
              </a:buClr>
              <a:buSzPct val="110000"/>
              <a:buFont typeface="Wingdings 2" pitchFamily="18" charset="2"/>
              <a:buNone/>
              <a:tabLst/>
              <a:defRPr/>
            </a:pPr>
            <a:r>
              <a:rPr kumimoji="0" lang="en-US" sz="4600" b="0" i="0" u="none" strike="noStrike" kern="1200" cap="none" spc="0" normalizeH="0" baseline="0" noProof="0" dirty="0" smtClean="0">
                <a:ln>
                  <a:noFill/>
                </a:ln>
                <a:solidFill>
                  <a:schemeClr val="accent1"/>
                </a:solidFill>
                <a:effectLst/>
                <a:uLnTx/>
                <a:uFillTx/>
                <a:latin typeface="+mj-lt"/>
                <a:ea typeface="+mj-ea"/>
                <a:cs typeface="+mj-cs"/>
              </a:rPr>
              <a:t>Questions/Open Discussion</a:t>
            </a:r>
            <a:endParaRPr kumimoji="0" lang="en-US" sz="4600" b="0" i="0" u="none" strike="noStrike" kern="1200" cap="none" spc="0" normalizeH="0" baseline="0" noProof="0" dirty="0">
              <a:ln>
                <a:noFill/>
              </a:ln>
              <a:solidFill>
                <a:schemeClr val="accent1"/>
              </a:solidFill>
              <a:effectLst/>
              <a:uLnTx/>
              <a:uFillTx/>
              <a:latin typeface="+mj-lt"/>
              <a:ea typeface="+mj-ea"/>
              <a:cs typeface="+mj-cs"/>
            </a:endParaRPr>
          </a:p>
        </p:txBody>
      </p:sp>
      <p:cxnSp>
        <p:nvCxnSpPr>
          <p:cNvPr id="7" name="Straight Connector 6"/>
          <p:cNvCxnSpPr/>
          <p:nvPr/>
        </p:nvCxnSpPr>
        <p:spPr>
          <a:xfrm flipV="1">
            <a:off x="304800" y="755522"/>
            <a:ext cx="8521409" cy="48812"/>
          </a:xfrm>
          <a:prstGeom prst="line">
            <a:avLst/>
          </a:prstGeom>
          <a:ln w="31750">
            <a:solidFill>
              <a:schemeClr val="tx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aphicFrame>
        <p:nvGraphicFramePr>
          <p:cNvPr id="8" name="Diagram 7"/>
          <p:cNvGraphicFramePr/>
          <p:nvPr/>
        </p:nvGraphicFramePr>
        <p:xfrm>
          <a:off x="296335" y="6152280"/>
          <a:ext cx="8763000" cy="560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a:blip r:embed="rId7"/>
          <a:stretch>
            <a:fillRect/>
          </a:stretch>
        </p:blipFill>
        <p:spPr>
          <a:xfrm>
            <a:off x="7213610" y="0"/>
            <a:ext cx="1578733" cy="738589"/>
          </a:xfrm>
          <a:prstGeom prst="rect">
            <a:avLst/>
          </a:prstGeom>
          <a:effectLst>
            <a:softEdge rad="25400"/>
          </a:effectLst>
        </p:spPr>
      </p:pic>
      <p:sp>
        <p:nvSpPr>
          <p:cNvPr id="11" name="Content Placeholder 2"/>
          <p:cNvSpPr txBox="1">
            <a:spLocks/>
          </p:cNvSpPr>
          <p:nvPr/>
        </p:nvSpPr>
        <p:spPr>
          <a:xfrm>
            <a:off x="381000" y="1503559"/>
            <a:ext cx="8411343" cy="4343400"/>
          </a:xfrm>
          <a:prstGeom prst="rect">
            <a:avLst/>
          </a:prstGeom>
        </p:spPr>
        <p:txBody>
          <a:bodyPr vert="horz" lIns="91440" tIns="45720" rIns="91440" bIns="45720" rtlCol="0" anchor="t">
            <a:normAutofit/>
          </a:bodyPr>
          <a:lstStyle/>
          <a:p>
            <a:pPr marL="349250" indent="-349250" defTabSz="914400">
              <a:spcBef>
                <a:spcPts val="2000"/>
              </a:spcBef>
              <a:buClr>
                <a:schemeClr val="bg2">
                  <a:lumMod val="10000"/>
                </a:schemeClr>
              </a:buClr>
              <a:buSzPct val="75000"/>
            </a:pPr>
            <a:endParaRPr kumimoji="0" lang="en-US" sz="22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endParaRPr>
          </a:p>
          <a:p>
            <a:pPr marL="349250" indent="-349250" defTabSz="914400">
              <a:spcBef>
                <a:spcPts val="2000"/>
              </a:spcBef>
              <a:buClr>
                <a:schemeClr val="bg2">
                  <a:lumMod val="10000"/>
                </a:schemeClr>
              </a:buClr>
              <a:buSzPct val="75000"/>
            </a:pPr>
            <a:endParaRPr lang="en-US" sz="2200" dirty="0" smtClean="0">
              <a:solidFill>
                <a:schemeClr val="tx1">
                  <a:lumMod val="85000"/>
                  <a:lumOff val="15000"/>
                </a:schemeClr>
              </a:solidFill>
            </a:endParaRPr>
          </a:p>
          <a:p>
            <a:pPr marL="349250" indent="-349250" algn="ctr" defTabSz="914400">
              <a:spcBef>
                <a:spcPts val="2000"/>
              </a:spcBef>
              <a:buClr>
                <a:schemeClr val="bg2">
                  <a:lumMod val="10000"/>
                </a:schemeClr>
              </a:buClr>
              <a:buSzPct val="75000"/>
            </a:pPr>
            <a:endParaRPr kumimoji="0" lang="en-US" sz="22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p:txBody>
      </p:sp>
      <p:pic>
        <p:nvPicPr>
          <p:cNvPr id="10" name="Picture 9"/>
          <p:cNvPicPr>
            <a:picLocks noChangeAspect="1"/>
          </p:cNvPicPr>
          <p:nvPr/>
        </p:nvPicPr>
        <p:blipFill>
          <a:blip r:embed="rId8"/>
          <a:stretch>
            <a:fillRect/>
          </a:stretch>
        </p:blipFill>
        <p:spPr>
          <a:xfrm>
            <a:off x="444500" y="3587826"/>
            <a:ext cx="8255000" cy="952500"/>
          </a:xfrm>
          <a:prstGeom prst="rect">
            <a:avLst/>
          </a:prstGeom>
          <a:effectLst>
            <a:softEdge rad="215900"/>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Right Arrow 22"/>
          <p:cNvSpPr/>
          <p:nvPr/>
        </p:nvSpPr>
        <p:spPr>
          <a:xfrm rot="19993322">
            <a:off x="2422714" y="2406874"/>
            <a:ext cx="2390266" cy="842797"/>
          </a:xfrm>
          <a:prstGeom prst="rightArrow">
            <a:avLst>
              <a:gd name="adj1" fmla="val 38575"/>
              <a:gd name="adj2" fmla="val 83327"/>
            </a:avLst>
          </a:prstGeom>
          <a:solidFill>
            <a:schemeClr val="accent1">
              <a:lumMod val="25000"/>
              <a:lumOff val="75000"/>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2">
            <a:alphaModFix amt="24000"/>
          </a:blip>
          <a:stretch>
            <a:fillRect/>
          </a:stretch>
        </p:blipFill>
        <p:spPr>
          <a:xfrm>
            <a:off x="5383115" y="3780325"/>
            <a:ext cx="2903836" cy="2012886"/>
          </a:xfrm>
          <a:prstGeom prst="rect">
            <a:avLst/>
          </a:prstGeom>
          <a:effectLst>
            <a:softEdge rad="101600"/>
          </a:effectLst>
        </p:spPr>
      </p:pic>
      <p:pic>
        <p:nvPicPr>
          <p:cNvPr id="20" name="Picture 19"/>
          <p:cNvPicPr>
            <a:picLocks noChangeAspect="1"/>
          </p:cNvPicPr>
          <p:nvPr/>
        </p:nvPicPr>
        <p:blipFill>
          <a:blip r:embed="rId3">
            <a:alphaModFix amt="38000"/>
          </a:blip>
          <a:stretch>
            <a:fillRect/>
          </a:stretch>
        </p:blipFill>
        <p:spPr>
          <a:xfrm>
            <a:off x="4677835" y="877436"/>
            <a:ext cx="3780365" cy="2668493"/>
          </a:xfrm>
          <a:prstGeom prst="rect">
            <a:avLst/>
          </a:prstGeom>
          <a:effectLst>
            <a:softEdge rad="342900"/>
          </a:effectLst>
        </p:spPr>
      </p:pic>
      <p:graphicFrame>
        <p:nvGraphicFramePr>
          <p:cNvPr id="5" name="Diagram 4"/>
          <p:cNvGraphicFramePr/>
          <p:nvPr/>
        </p:nvGraphicFramePr>
        <p:xfrm>
          <a:off x="296335" y="6135347"/>
          <a:ext cx="8763000" cy="5607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itle 1"/>
          <p:cNvSpPr>
            <a:spLocks noGrp="1"/>
          </p:cNvSpPr>
          <p:nvPr>
            <p:ph type="ctrTitle"/>
          </p:nvPr>
        </p:nvSpPr>
        <p:spPr>
          <a:xfrm>
            <a:off x="381000" y="152401"/>
            <a:ext cx="8077200" cy="685800"/>
          </a:xfrm>
        </p:spPr>
        <p:txBody>
          <a:bodyPr>
            <a:normAutofit fontScale="90000"/>
          </a:bodyPr>
          <a:lstStyle/>
          <a:p>
            <a:pPr algn="l"/>
            <a:r>
              <a:rPr lang="en-US" dirty="0" smtClean="0"/>
              <a:t>Google Search</a:t>
            </a:r>
            <a:endParaRPr lang="en-US" dirty="0"/>
          </a:p>
        </p:txBody>
      </p:sp>
      <p:sp>
        <p:nvSpPr>
          <p:cNvPr id="7" name="Subtitle 2"/>
          <p:cNvSpPr>
            <a:spLocks noGrp="1"/>
          </p:cNvSpPr>
          <p:nvPr>
            <p:ph type="subTitle" idx="1"/>
          </p:nvPr>
        </p:nvSpPr>
        <p:spPr>
          <a:xfrm>
            <a:off x="1101924" y="838201"/>
            <a:ext cx="6629400" cy="541916"/>
          </a:xfrm>
        </p:spPr>
        <p:txBody>
          <a:bodyPr>
            <a:normAutofit/>
          </a:bodyPr>
          <a:lstStyle/>
          <a:p>
            <a:pPr algn="l"/>
            <a:r>
              <a:rPr lang="en-US" sz="1400" dirty="0" smtClean="0"/>
              <a:t>The importance of improving Internet search results</a:t>
            </a:r>
            <a:endParaRPr lang="en-US" sz="1400" dirty="0"/>
          </a:p>
        </p:txBody>
      </p:sp>
      <p:cxnSp>
        <p:nvCxnSpPr>
          <p:cNvPr id="8" name="Straight Connector 7"/>
          <p:cNvCxnSpPr/>
          <p:nvPr/>
        </p:nvCxnSpPr>
        <p:spPr>
          <a:xfrm flipV="1">
            <a:off x="304800" y="755522"/>
            <a:ext cx="8521409" cy="48812"/>
          </a:xfrm>
          <a:prstGeom prst="line">
            <a:avLst/>
          </a:prstGeom>
          <a:ln w="31750">
            <a:solidFill>
              <a:schemeClr val="tx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9"/>
          <a:stretch>
            <a:fillRect/>
          </a:stretch>
        </p:blipFill>
        <p:spPr>
          <a:xfrm>
            <a:off x="7213610" y="0"/>
            <a:ext cx="1578733" cy="738589"/>
          </a:xfrm>
          <a:prstGeom prst="rect">
            <a:avLst/>
          </a:prstGeom>
          <a:effectLst>
            <a:softEdge rad="25400"/>
          </a:effectLst>
        </p:spPr>
      </p:pic>
      <p:sp>
        <p:nvSpPr>
          <p:cNvPr id="19" name="Content Placeholder 2"/>
          <p:cNvSpPr txBox="1">
            <a:spLocks/>
          </p:cNvSpPr>
          <p:nvPr/>
        </p:nvSpPr>
        <p:spPr>
          <a:xfrm>
            <a:off x="549275" y="1503559"/>
            <a:ext cx="8042276" cy="4343400"/>
          </a:xfrm>
          <a:prstGeom prst="rect">
            <a:avLst/>
          </a:prstGeom>
        </p:spPr>
        <p:txBody>
          <a:bodyPr vert="horz" lIns="91440" tIns="45720" rIns="91440" bIns="45720" rtlCol="0" anchor="t">
            <a:normAutofit/>
          </a:bodyPr>
          <a:lstStyle/>
          <a:p>
            <a:pPr marL="349250" marR="0" lvl="0" indent="-349250" algn="l" defTabSz="914400" rtl="0" eaLnBrk="1" fontAlgn="auto" latinLnBrk="0" hangingPunct="1">
              <a:lnSpc>
                <a:spcPct val="100000"/>
              </a:lnSpc>
              <a:spcBef>
                <a:spcPts val="2000"/>
              </a:spcBef>
              <a:spcAft>
                <a:spcPts val="0"/>
              </a:spcAft>
              <a:buClr>
                <a:schemeClr val="bg2">
                  <a:lumMod val="10000"/>
                </a:schemeClr>
              </a:buClr>
              <a:buSzPct val="75000"/>
              <a:buFont typeface="Wingdings" charset="2"/>
              <a:buChar char="v"/>
              <a:tabLst/>
              <a:defRPr/>
            </a:pPr>
            <a:r>
              <a:rPr kumimoji="0" lang="en-US" sz="22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The</a:t>
            </a:r>
            <a:r>
              <a:rPr kumimoji="0" lang="en-US" sz="2200" b="0" i="0" u="none" strike="noStrike" kern="1200" cap="none" spc="0" normalizeH="0" noProof="0" dirty="0" smtClean="0">
                <a:ln>
                  <a:noFill/>
                </a:ln>
                <a:solidFill>
                  <a:schemeClr val="tx1">
                    <a:lumMod val="85000"/>
                    <a:lumOff val="15000"/>
                  </a:schemeClr>
                </a:solidFill>
                <a:effectLst/>
                <a:uLnTx/>
                <a:uFillTx/>
                <a:latin typeface="+mn-lt"/>
                <a:ea typeface="+mn-ea"/>
                <a:cs typeface="+mn-cs"/>
              </a:rPr>
              <a:t> nature of how people find resources and services is changing</a:t>
            </a:r>
          </a:p>
          <a:p>
            <a:pPr marL="1263650" lvl="2" indent="-349250" defTabSz="914400">
              <a:spcBef>
                <a:spcPts val="2000"/>
              </a:spcBef>
              <a:buClr>
                <a:schemeClr val="bg2">
                  <a:lumMod val="10000"/>
                </a:schemeClr>
              </a:buClr>
              <a:buSzPct val="75000"/>
              <a:buFont typeface="Wingdings" charset="2"/>
              <a:buChar char="v"/>
            </a:pPr>
            <a:r>
              <a:rPr lang="en-US" sz="2200" baseline="0" dirty="0" smtClean="0">
                <a:solidFill>
                  <a:schemeClr val="tx1">
                    <a:lumMod val="85000"/>
                    <a:lumOff val="15000"/>
                  </a:schemeClr>
                </a:solidFill>
              </a:rPr>
              <a:t>Away</a:t>
            </a:r>
            <a:r>
              <a:rPr lang="en-US" sz="2200" dirty="0" smtClean="0">
                <a:solidFill>
                  <a:schemeClr val="tx1">
                    <a:lumMod val="85000"/>
                    <a:lumOff val="15000"/>
                  </a:schemeClr>
                </a:solidFill>
              </a:rPr>
              <a:t> from traditional methods (mailers, yellow pages)</a:t>
            </a:r>
          </a:p>
          <a:p>
            <a:pPr marL="1263650" lvl="2" indent="-349250" defTabSz="914400">
              <a:spcBef>
                <a:spcPts val="2000"/>
              </a:spcBef>
              <a:buClr>
                <a:schemeClr val="bg2">
                  <a:lumMod val="10000"/>
                </a:schemeClr>
              </a:buClr>
              <a:buSzPct val="75000"/>
              <a:buFont typeface="Wingdings" charset="2"/>
              <a:buChar char="v"/>
            </a:pPr>
            <a:r>
              <a:rPr kumimoji="0" lang="en-US" sz="22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To internet searches valued for speed and convenience</a:t>
            </a:r>
          </a:p>
          <a:p>
            <a:pPr marL="349250" indent="-349250" defTabSz="914400">
              <a:spcBef>
                <a:spcPts val="2000"/>
              </a:spcBef>
              <a:buClr>
                <a:schemeClr val="bg2">
                  <a:lumMod val="10000"/>
                </a:schemeClr>
              </a:buClr>
              <a:buSzPct val="75000"/>
              <a:buFont typeface="Wingdings" charset="2"/>
              <a:buChar char="v"/>
            </a:pPr>
            <a:r>
              <a:rPr lang="en-US" sz="2200" dirty="0" smtClean="0">
                <a:solidFill>
                  <a:schemeClr val="tx1">
                    <a:lumMod val="85000"/>
                    <a:lumOff val="15000"/>
                  </a:schemeClr>
                </a:solidFill>
              </a:rPr>
              <a:t>Optimizing search results costs money</a:t>
            </a:r>
          </a:p>
          <a:p>
            <a:pPr marL="1263650" lvl="2" indent="-349250" defTabSz="914400">
              <a:spcBef>
                <a:spcPts val="2000"/>
              </a:spcBef>
              <a:buClr>
                <a:schemeClr val="bg2">
                  <a:lumMod val="10000"/>
                </a:schemeClr>
              </a:buClr>
              <a:buSzPct val="75000"/>
              <a:buFont typeface="Wingdings" charset="2"/>
              <a:buChar char="v"/>
            </a:pPr>
            <a:r>
              <a:rPr kumimoji="0" lang="en-US" sz="22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This money is a direct investment in potential</a:t>
            </a:r>
            <a:r>
              <a:rPr kumimoji="0" lang="en-US" sz="2200" b="0" i="0" u="none" strike="noStrike" kern="1200" cap="none" spc="0" normalizeH="0" noProof="0" dirty="0" smtClean="0">
                <a:ln>
                  <a:noFill/>
                </a:ln>
                <a:solidFill>
                  <a:schemeClr val="tx1">
                    <a:lumMod val="85000"/>
                    <a:lumOff val="15000"/>
                  </a:schemeClr>
                </a:solidFill>
                <a:effectLst/>
                <a:uLnTx/>
                <a:uFillTx/>
                <a:latin typeface="+mn-lt"/>
                <a:ea typeface="+mn-ea"/>
                <a:cs typeface="+mn-cs"/>
              </a:rPr>
              <a:t> future business</a:t>
            </a:r>
            <a:endParaRPr kumimoji="0" lang="en-US" sz="22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endParaRPr>
          </a:p>
          <a:p>
            <a:pPr marL="349250" indent="-349250" defTabSz="914400">
              <a:spcBef>
                <a:spcPts val="2000"/>
              </a:spcBef>
              <a:buClr>
                <a:schemeClr val="bg2">
                  <a:lumMod val="10000"/>
                </a:schemeClr>
              </a:buClr>
              <a:buSzPct val="75000"/>
              <a:buFont typeface="Wingdings" charset="2"/>
              <a:buChar char="v"/>
            </a:pPr>
            <a:endParaRPr kumimoji="0" lang="en-US" sz="22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p:txBody>
      </p:sp>
      <p:pic>
        <p:nvPicPr>
          <p:cNvPr id="21" name="Picture 20"/>
          <p:cNvPicPr>
            <a:picLocks noChangeAspect="1"/>
          </p:cNvPicPr>
          <p:nvPr/>
        </p:nvPicPr>
        <p:blipFill>
          <a:blip r:embed="rId10">
            <a:alphaModFix amt="17000"/>
          </a:blip>
          <a:stretch>
            <a:fillRect/>
          </a:stretch>
        </p:blipFill>
        <p:spPr>
          <a:xfrm>
            <a:off x="569421" y="2211683"/>
            <a:ext cx="2031848" cy="2575085"/>
          </a:xfrm>
          <a:prstGeom prst="rect">
            <a:avLst/>
          </a:prstGeom>
          <a:effectLst>
            <a:softEdge rad="101600"/>
          </a:effectLst>
        </p:spPr>
      </p:pic>
      <p:sp>
        <p:nvSpPr>
          <p:cNvPr id="25" name="Right Arrow 24"/>
          <p:cNvSpPr/>
          <p:nvPr/>
        </p:nvSpPr>
        <p:spPr>
          <a:xfrm rot="1020281">
            <a:off x="2458499" y="3347039"/>
            <a:ext cx="2390266" cy="842797"/>
          </a:xfrm>
          <a:prstGeom prst="rightArrow">
            <a:avLst>
              <a:gd name="adj1" fmla="val 38575"/>
              <a:gd name="adj2" fmla="val 83327"/>
            </a:avLst>
          </a:prstGeom>
          <a:solidFill>
            <a:schemeClr val="accent1">
              <a:lumMod val="25000"/>
              <a:lumOff val="75000"/>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9" name="Diagram 8"/>
          <p:cNvGraphicFramePr/>
          <p:nvPr/>
        </p:nvGraphicFramePr>
        <p:xfrm>
          <a:off x="296335" y="6118414"/>
          <a:ext cx="8763000" cy="560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itle 1"/>
          <p:cNvSpPr>
            <a:spLocks noGrp="1"/>
          </p:cNvSpPr>
          <p:nvPr>
            <p:ph type="ctrTitle"/>
          </p:nvPr>
        </p:nvSpPr>
        <p:spPr>
          <a:xfrm>
            <a:off x="381000" y="152401"/>
            <a:ext cx="8077200" cy="685800"/>
          </a:xfrm>
        </p:spPr>
        <p:txBody>
          <a:bodyPr>
            <a:normAutofit fontScale="90000"/>
          </a:bodyPr>
          <a:lstStyle/>
          <a:p>
            <a:pPr algn="l"/>
            <a:r>
              <a:rPr lang="en-US" dirty="0" smtClean="0"/>
              <a:t>Google Search</a:t>
            </a:r>
            <a:endParaRPr lang="en-US" dirty="0"/>
          </a:p>
        </p:txBody>
      </p:sp>
      <p:sp>
        <p:nvSpPr>
          <p:cNvPr id="11" name="Subtitle 2"/>
          <p:cNvSpPr>
            <a:spLocks noGrp="1"/>
          </p:cNvSpPr>
          <p:nvPr>
            <p:ph type="subTitle" idx="1"/>
          </p:nvPr>
        </p:nvSpPr>
        <p:spPr>
          <a:xfrm>
            <a:off x="1087038" y="838201"/>
            <a:ext cx="6629400" cy="541916"/>
          </a:xfrm>
        </p:spPr>
        <p:txBody>
          <a:bodyPr>
            <a:normAutofit/>
          </a:bodyPr>
          <a:lstStyle/>
          <a:p>
            <a:pPr algn="l"/>
            <a:r>
              <a:rPr lang="en-US" sz="1400" dirty="0" smtClean="0"/>
              <a:t>Methods for improving search results for the Bartlett Website</a:t>
            </a:r>
            <a:endParaRPr lang="en-US" sz="1400" dirty="0"/>
          </a:p>
        </p:txBody>
      </p:sp>
      <p:cxnSp>
        <p:nvCxnSpPr>
          <p:cNvPr id="12" name="Straight Connector 11"/>
          <p:cNvCxnSpPr/>
          <p:nvPr/>
        </p:nvCxnSpPr>
        <p:spPr>
          <a:xfrm flipV="1">
            <a:off x="304800" y="755522"/>
            <a:ext cx="8521409" cy="48812"/>
          </a:xfrm>
          <a:prstGeom prst="line">
            <a:avLst/>
          </a:prstGeom>
          <a:ln w="31750">
            <a:solidFill>
              <a:schemeClr val="tx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7213610" y="0"/>
            <a:ext cx="1578733" cy="738589"/>
          </a:xfrm>
          <a:prstGeom prst="rect">
            <a:avLst/>
          </a:prstGeom>
          <a:effectLst>
            <a:softEdge rad="25400"/>
          </a:effectLst>
        </p:spPr>
      </p:pic>
      <p:sp>
        <p:nvSpPr>
          <p:cNvPr id="14" name="Content Placeholder 2"/>
          <p:cNvSpPr txBox="1">
            <a:spLocks/>
          </p:cNvSpPr>
          <p:nvPr/>
        </p:nvSpPr>
        <p:spPr>
          <a:xfrm>
            <a:off x="549275" y="1503559"/>
            <a:ext cx="8042276" cy="4343400"/>
          </a:xfrm>
          <a:prstGeom prst="rect">
            <a:avLst/>
          </a:prstGeom>
        </p:spPr>
        <p:txBody>
          <a:bodyPr vert="horz" lIns="91440" tIns="45720" rIns="91440" bIns="45720" rtlCol="0" anchor="t">
            <a:normAutofit fontScale="92500" lnSpcReduction="20000"/>
          </a:bodyPr>
          <a:lstStyle/>
          <a:p>
            <a:pPr marL="349250" indent="-349250" defTabSz="914400">
              <a:spcBef>
                <a:spcPts val="2000"/>
              </a:spcBef>
              <a:buClr>
                <a:schemeClr val="bg2">
                  <a:lumMod val="10000"/>
                </a:schemeClr>
              </a:buClr>
              <a:buSzPct val="75000"/>
              <a:buFont typeface="Wingdings" charset="2"/>
              <a:buChar char="v"/>
            </a:pPr>
            <a:r>
              <a:rPr lang="en-US" sz="2200" dirty="0" smtClean="0">
                <a:solidFill>
                  <a:schemeClr val="tx1">
                    <a:lumMod val="85000"/>
                    <a:lumOff val="15000"/>
                  </a:schemeClr>
                </a:solidFill>
              </a:rPr>
              <a:t>Google Analytics: a free tool providing valuable information</a:t>
            </a:r>
          </a:p>
          <a:p>
            <a:pPr marL="1263650" lvl="2" indent="-349250" defTabSz="914400">
              <a:spcBef>
                <a:spcPts val="2000"/>
              </a:spcBef>
              <a:buClr>
                <a:schemeClr val="bg2">
                  <a:lumMod val="10000"/>
                </a:schemeClr>
              </a:buClr>
              <a:buSzPct val="75000"/>
              <a:buFont typeface="Wingdings" charset="2"/>
              <a:buChar char="v"/>
            </a:pPr>
            <a:r>
              <a:rPr kumimoji="0" lang="en-US" sz="22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Bartlett</a:t>
            </a:r>
            <a:r>
              <a:rPr kumimoji="0" lang="en-US" sz="2200" b="0" i="0" u="none" strike="noStrike" kern="1200" cap="none" spc="0" normalizeH="0" noProof="0" dirty="0" smtClean="0">
                <a:ln>
                  <a:noFill/>
                </a:ln>
                <a:solidFill>
                  <a:schemeClr val="tx1">
                    <a:lumMod val="85000"/>
                    <a:lumOff val="15000"/>
                  </a:schemeClr>
                </a:solidFill>
                <a:effectLst/>
                <a:uLnTx/>
                <a:uFillTx/>
                <a:latin typeface="+mn-lt"/>
                <a:ea typeface="+mn-ea"/>
                <a:cs typeface="+mn-cs"/>
              </a:rPr>
              <a:t> can use this information to prioritize aspects of website redesign</a:t>
            </a:r>
          </a:p>
          <a:p>
            <a:pPr marL="349250" indent="-349250" defTabSz="914400">
              <a:spcBef>
                <a:spcPts val="2000"/>
              </a:spcBef>
              <a:buClr>
                <a:schemeClr val="bg2">
                  <a:lumMod val="10000"/>
                </a:schemeClr>
              </a:buClr>
              <a:buSzPct val="75000"/>
              <a:buFont typeface="Wingdings" charset="2"/>
              <a:buChar char="v"/>
            </a:pPr>
            <a:r>
              <a:rPr lang="en-US" sz="2200" baseline="0" dirty="0" smtClean="0">
                <a:solidFill>
                  <a:schemeClr val="tx1">
                    <a:lumMod val="85000"/>
                    <a:lumOff val="15000"/>
                  </a:schemeClr>
                </a:solidFill>
              </a:rPr>
              <a:t>Incorporate</a:t>
            </a:r>
            <a:r>
              <a:rPr lang="en-US" sz="2200" dirty="0" smtClean="0">
                <a:solidFill>
                  <a:schemeClr val="tx1">
                    <a:lumMod val="85000"/>
                    <a:lumOff val="15000"/>
                  </a:schemeClr>
                </a:solidFill>
              </a:rPr>
              <a:t> into front end:</a:t>
            </a:r>
          </a:p>
          <a:p>
            <a:pPr marL="1263650" lvl="2" indent="-349250" defTabSz="914400">
              <a:spcBef>
                <a:spcPts val="2000"/>
              </a:spcBef>
              <a:buClr>
                <a:schemeClr val="bg2">
                  <a:lumMod val="10000"/>
                </a:schemeClr>
              </a:buClr>
              <a:buSzPct val="75000"/>
              <a:buFont typeface="Wingdings" charset="2"/>
              <a:buChar char="v"/>
            </a:pPr>
            <a:r>
              <a:rPr lang="en-US" sz="2200" dirty="0" smtClean="0">
                <a:solidFill>
                  <a:schemeClr val="tx1">
                    <a:lumMod val="85000"/>
                    <a:lumOff val="15000"/>
                  </a:schemeClr>
                </a:solidFill>
              </a:rPr>
              <a:t>Use only Bartlett name (using both dilutes search responses)</a:t>
            </a:r>
          </a:p>
          <a:p>
            <a:pPr marL="349250" indent="-349250" defTabSz="914400">
              <a:spcBef>
                <a:spcPts val="2000"/>
              </a:spcBef>
              <a:buClr>
                <a:schemeClr val="bg2">
                  <a:lumMod val="10000"/>
                </a:schemeClr>
              </a:buClr>
              <a:buSzPct val="75000"/>
              <a:buFont typeface="Wingdings" charset="2"/>
              <a:buChar char="v"/>
            </a:pPr>
            <a:r>
              <a:rPr kumimoji="0" lang="en-US" sz="22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Incorporate</a:t>
            </a:r>
            <a:r>
              <a:rPr kumimoji="0" lang="en-US" sz="2200" b="0" i="0" u="none" strike="noStrike" kern="1200" cap="none" spc="0" normalizeH="0" noProof="0" dirty="0" smtClean="0">
                <a:ln>
                  <a:noFill/>
                </a:ln>
                <a:solidFill>
                  <a:schemeClr val="tx1">
                    <a:lumMod val="85000"/>
                    <a:lumOff val="15000"/>
                  </a:schemeClr>
                </a:solidFill>
                <a:effectLst/>
                <a:uLnTx/>
                <a:uFillTx/>
                <a:latin typeface="+mn-lt"/>
                <a:ea typeface="+mn-ea"/>
                <a:cs typeface="+mn-cs"/>
              </a:rPr>
              <a:t> into back end:</a:t>
            </a:r>
          </a:p>
          <a:p>
            <a:pPr marL="1263650" lvl="2" indent="-349250" defTabSz="914400">
              <a:spcBef>
                <a:spcPts val="2000"/>
              </a:spcBef>
              <a:buClr>
                <a:schemeClr val="bg2">
                  <a:lumMod val="10000"/>
                </a:schemeClr>
              </a:buClr>
              <a:buSzPct val="75000"/>
              <a:buFont typeface="Wingdings" charset="2"/>
              <a:buChar char="v"/>
            </a:pPr>
            <a:r>
              <a:rPr lang="en-US" sz="2200" baseline="0" dirty="0" smtClean="0">
                <a:solidFill>
                  <a:schemeClr val="tx1">
                    <a:lumMod val="85000"/>
                    <a:lumOff val="15000"/>
                  </a:schemeClr>
                </a:solidFill>
              </a:rPr>
              <a:t>Work</a:t>
            </a:r>
            <a:r>
              <a:rPr lang="en-US" sz="2200" dirty="0" smtClean="0">
                <a:solidFill>
                  <a:schemeClr val="tx1">
                    <a:lumMod val="85000"/>
                    <a:lumOff val="15000"/>
                  </a:schemeClr>
                </a:solidFill>
              </a:rPr>
              <a:t> with Bartlett Corporate Marketing office</a:t>
            </a:r>
          </a:p>
          <a:p>
            <a:pPr marL="1263650" lvl="2" indent="-349250" defTabSz="914400">
              <a:spcBef>
                <a:spcPts val="2000"/>
              </a:spcBef>
              <a:buClr>
                <a:schemeClr val="bg2">
                  <a:lumMod val="10000"/>
                </a:schemeClr>
              </a:buClr>
              <a:buSzPct val="75000"/>
              <a:buFont typeface="Wingdings" charset="2"/>
              <a:buChar char="v"/>
            </a:pPr>
            <a:r>
              <a:rPr kumimoji="0" lang="en-US" sz="22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Add</a:t>
            </a:r>
            <a:r>
              <a:rPr kumimoji="0" lang="en-US" sz="2200" b="0" i="0" u="none" strike="noStrike" kern="1200" cap="none" spc="0" normalizeH="0" noProof="0" dirty="0" smtClean="0">
                <a:ln>
                  <a:noFill/>
                </a:ln>
                <a:solidFill>
                  <a:schemeClr val="tx1">
                    <a:lumMod val="85000"/>
                    <a:lumOff val="15000"/>
                  </a:schemeClr>
                </a:solidFill>
                <a:effectLst/>
                <a:uLnTx/>
                <a:uFillTx/>
                <a:latin typeface="+mn-lt"/>
                <a:ea typeface="+mn-ea"/>
                <a:cs typeface="+mn-cs"/>
              </a:rPr>
              <a:t> meta tags, pictures, frequent updates, </a:t>
            </a:r>
            <a:r>
              <a:rPr lang="en-US" sz="2200" dirty="0" smtClean="0">
                <a:solidFill>
                  <a:schemeClr val="tx1">
                    <a:lumMod val="85000"/>
                    <a:lumOff val="15000"/>
                  </a:schemeClr>
                </a:solidFill>
              </a:rPr>
              <a:t>Google Local</a:t>
            </a:r>
          </a:p>
          <a:p>
            <a:pPr marL="1263650" lvl="2" indent="-349250" defTabSz="914400">
              <a:spcBef>
                <a:spcPts val="2000"/>
              </a:spcBef>
              <a:buClr>
                <a:schemeClr val="bg2">
                  <a:lumMod val="10000"/>
                </a:schemeClr>
              </a:buClr>
              <a:buSzPct val="75000"/>
              <a:buFont typeface="Wingdings" charset="2"/>
              <a:buChar char="v"/>
            </a:pPr>
            <a:r>
              <a:rPr kumimoji="0" lang="en-US" sz="22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Ask</a:t>
            </a:r>
            <a:r>
              <a:rPr kumimoji="0" lang="en-US" sz="2200" b="0" i="0" u="none" strike="noStrike" kern="1200" cap="none" spc="0" normalizeH="0" noProof="0" dirty="0" smtClean="0">
                <a:ln>
                  <a:noFill/>
                </a:ln>
                <a:solidFill>
                  <a:schemeClr val="tx1">
                    <a:lumMod val="85000"/>
                    <a:lumOff val="15000"/>
                  </a:schemeClr>
                </a:solidFill>
                <a:effectLst/>
                <a:uLnTx/>
                <a:uFillTx/>
                <a:latin typeface="+mn-lt"/>
                <a:ea typeface="+mn-ea"/>
                <a:cs typeface="+mn-cs"/>
              </a:rPr>
              <a:t> strategic partners to link to Bartlett’s </a:t>
            </a:r>
            <a:r>
              <a:rPr lang="en-US" sz="2200" dirty="0" smtClean="0">
                <a:solidFill>
                  <a:schemeClr val="tx1">
                    <a:lumMod val="85000"/>
                    <a:lumOff val="15000"/>
                  </a:schemeClr>
                </a:solidFill>
              </a:rPr>
              <a:t>Kenmore Office page</a:t>
            </a:r>
            <a:endParaRPr kumimoji="0" lang="en-US" sz="22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1503559"/>
            <a:ext cx="8042276" cy="4343400"/>
          </a:xfrm>
        </p:spPr>
        <p:txBody>
          <a:bodyPr anchor="t">
            <a:normAutofit/>
          </a:bodyPr>
          <a:lstStyle/>
          <a:p>
            <a:pPr>
              <a:buClr>
                <a:schemeClr val="bg2">
                  <a:lumMod val="10000"/>
                </a:schemeClr>
              </a:buClr>
              <a:buSzPct val="75000"/>
              <a:buFont typeface="Wingdings" charset="2"/>
              <a:buChar char="v"/>
            </a:pPr>
            <a:r>
              <a:rPr lang="en-US" sz="2200" dirty="0" smtClean="0">
                <a:solidFill>
                  <a:schemeClr val="tx1">
                    <a:lumMod val="85000"/>
                    <a:lumOff val="15000"/>
                  </a:schemeClr>
                </a:solidFill>
              </a:rPr>
              <a:t>Former Four Seasons site to act as a resource for information specifically regarding the local branch</a:t>
            </a:r>
          </a:p>
          <a:p>
            <a:pPr>
              <a:buClr>
                <a:schemeClr val="bg2">
                  <a:lumMod val="10000"/>
                </a:schemeClr>
              </a:buClr>
              <a:buSzPct val="75000"/>
              <a:buFont typeface="Wingdings" charset="2"/>
              <a:buChar char="v"/>
            </a:pPr>
            <a:r>
              <a:rPr lang="en-US" sz="2200" dirty="0" smtClean="0">
                <a:solidFill>
                  <a:schemeClr val="tx1">
                    <a:lumMod val="85000"/>
                    <a:lumOff val="15000"/>
                  </a:schemeClr>
                </a:solidFill>
              </a:rPr>
              <a:t>Use creative linking to forward major categories to the Bartlett site (“Services” tab, marketing materials, etc.)</a:t>
            </a:r>
          </a:p>
          <a:p>
            <a:pPr>
              <a:buClr>
                <a:schemeClr val="bg2">
                  <a:lumMod val="10000"/>
                </a:schemeClr>
              </a:buClr>
              <a:buSzPct val="75000"/>
              <a:buFont typeface="Wingdings" charset="2"/>
              <a:buChar char="v"/>
            </a:pPr>
            <a:r>
              <a:rPr lang="en-US" sz="2200" dirty="0" smtClean="0">
                <a:solidFill>
                  <a:schemeClr val="tx1">
                    <a:lumMod val="85000"/>
                    <a:lumOff val="15000"/>
                  </a:schemeClr>
                </a:solidFill>
              </a:rPr>
              <a:t>Clearly communicate to customers the relationship between Bartlett and Four Seasons</a:t>
            </a:r>
            <a:endParaRPr lang="en-US" sz="2200" dirty="0">
              <a:solidFill>
                <a:schemeClr val="tx1">
                  <a:lumMod val="85000"/>
                  <a:lumOff val="15000"/>
                </a:schemeClr>
              </a:solidFill>
            </a:endParaRPr>
          </a:p>
        </p:txBody>
      </p:sp>
      <p:graphicFrame>
        <p:nvGraphicFramePr>
          <p:cNvPr id="4" name="Diagram 3"/>
          <p:cNvGraphicFramePr/>
          <p:nvPr/>
        </p:nvGraphicFramePr>
        <p:xfrm>
          <a:off x="296335" y="6118414"/>
          <a:ext cx="8763000" cy="560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txBox="1">
            <a:spLocks/>
          </p:cNvSpPr>
          <p:nvPr/>
        </p:nvSpPr>
        <p:spPr>
          <a:xfrm>
            <a:off x="381000" y="152401"/>
            <a:ext cx="8077200" cy="685800"/>
          </a:xfrm>
          <a:prstGeom prst="rect">
            <a:avLst/>
          </a:prstGeom>
        </p:spPr>
        <p:txBody>
          <a:bodyPr vert="horz" lIns="91440" tIns="45720" rIns="91440" bIns="45720" rtlCol="0" anchor="b" anchorCtr="0">
            <a:normAutofit fontScale="90000" lnSpcReduction="10000"/>
          </a:bodyPr>
          <a:lstStyle/>
          <a:p>
            <a:pPr marL="0" marR="0" lvl="0" indent="0" algn="l" defTabSz="914400" rtl="0" eaLnBrk="1" fontAlgn="auto" latinLnBrk="0" hangingPunct="1">
              <a:lnSpc>
                <a:spcPct val="100000"/>
              </a:lnSpc>
              <a:spcBef>
                <a:spcPct val="0"/>
              </a:spcBef>
              <a:spcAft>
                <a:spcPts val="0"/>
              </a:spcAft>
              <a:buClr>
                <a:schemeClr val="accent1">
                  <a:lumMod val="60000"/>
                  <a:lumOff val="40000"/>
                </a:schemeClr>
              </a:buClr>
              <a:buSzPct val="110000"/>
              <a:buFont typeface="Wingdings 2" pitchFamily="18" charset="2"/>
              <a:buNone/>
              <a:tabLst/>
              <a:defRPr/>
            </a:pPr>
            <a:r>
              <a:rPr kumimoji="0" lang="en-US" sz="4600" b="0" i="0" u="none" strike="noStrike" kern="1200" cap="none" spc="0" normalizeH="0" baseline="0" noProof="0" dirty="0" smtClean="0">
                <a:ln>
                  <a:noFill/>
                </a:ln>
                <a:solidFill>
                  <a:schemeClr val="accent1"/>
                </a:solidFill>
                <a:effectLst/>
                <a:uLnTx/>
                <a:uFillTx/>
                <a:latin typeface="+mj-lt"/>
                <a:ea typeface="+mj-ea"/>
                <a:cs typeface="+mj-cs"/>
              </a:rPr>
              <a:t>Website Redesign</a:t>
            </a:r>
            <a:endParaRPr kumimoji="0" lang="en-US" sz="4600" b="0" i="0" u="none" strike="noStrike" kern="1200" cap="none" spc="0" normalizeH="0" baseline="0" noProof="0" dirty="0">
              <a:ln>
                <a:noFill/>
              </a:ln>
              <a:solidFill>
                <a:schemeClr val="accent1"/>
              </a:solidFill>
              <a:effectLst/>
              <a:uLnTx/>
              <a:uFillTx/>
              <a:latin typeface="+mj-lt"/>
              <a:ea typeface="+mj-ea"/>
              <a:cs typeface="+mj-cs"/>
            </a:endParaRPr>
          </a:p>
        </p:txBody>
      </p:sp>
      <p:sp>
        <p:nvSpPr>
          <p:cNvPr id="6" name="Subtitle 2"/>
          <p:cNvSpPr txBox="1">
            <a:spLocks/>
          </p:cNvSpPr>
          <p:nvPr/>
        </p:nvSpPr>
        <p:spPr>
          <a:xfrm>
            <a:off x="1190297" y="838201"/>
            <a:ext cx="6629400" cy="541916"/>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ts val="300"/>
              </a:spcBef>
              <a:spcAft>
                <a:spcPts val="0"/>
              </a:spcAft>
              <a:buClr>
                <a:schemeClr val="accent1">
                  <a:lumMod val="60000"/>
                  <a:lumOff val="40000"/>
                </a:schemeClr>
              </a:buClr>
              <a:buSzPct val="110000"/>
              <a:buFont typeface="Wingdings 2" pitchFamily="18" charset="2"/>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mn-lt"/>
                <a:ea typeface="+mn-ea"/>
                <a:cs typeface="+mn-cs"/>
              </a:rPr>
              <a:t>Key objectives Of Four Seasons Tree Care </a:t>
            </a:r>
            <a:r>
              <a:rPr lang="en-US" sz="1400" noProof="0" dirty="0" smtClean="0">
                <a:solidFill>
                  <a:schemeClr val="tx1">
                    <a:tint val="75000"/>
                  </a:schemeClr>
                </a:solidFill>
              </a:rPr>
              <a:t>w</a:t>
            </a:r>
            <a:r>
              <a:rPr kumimoji="0" lang="en-US" sz="1400" b="0" i="0" u="none" strike="noStrike" kern="1200" cap="none" spc="0" normalizeH="0" baseline="0" noProof="0" dirty="0" smtClean="0">
                <a:ln>
                  <a:noFill/>
                </a:ln>
                <a:solidFill>
                  <a:schemeClr val="tx1">
                    <a:tint val="75000"/>
                  </a:schemeClr>
                </a:solidFill>
                <a:effectLst/>
                <a:uLnTx/>
                <a:uFillTx/>
                <a:latin typeface="+mn-lt"/>
                <a:ea typeface="+mn-ea"/>
                <a:cs typeface="+mn-cs"/>
              </a:rPr>
              <a:t>ebsite redesign</a:t>
            </a:r>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7" name="Straight Connector 6"/>
          <p:cNvCxnSpPr/>
          <p:nvPr/>
        </p:nvCxnSpPr>
        <p:spPr>
          <a:xfrm flipV="1">
            <a:off x="304800" y="755522"/>
            <a:ext cx="8521409" cy="48812"/>
          </a:xfrm>
          <a:prstGeom prst="line">
            <a:avLst/>
          </a:prstGeom>
          <a:ln w="31750">
            <a:solidFill>
              <a:schemeClr val="tx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7"/>
          <a:stretch>
            <a:fillRect/>
          </a:stretch>
        </p:blipFill>
        <p:spPr>
          <a:xfrm>
            <a:off x="7213610" y="0"/>
            <a:ext cx="1578733" cy="738589"/>
          </a:xfrm>
          <a:prstGeom prst="rect">
            <a:avLst/>
          </a:prstGeom>
          <a:effectLst>
            <a:softEdge rad="25400"/>
          </a:effectLst>
        </p:spPr>
      </p:pic>
      <p:pic>
        <p:nvPicPr>
          <p:cNvPr id="13" name="Picture 12"/>
          <p:cNvPicPr>
            <a:picLocks noChangeAspect="1"/>
          </p:cNvPicPr>
          <p:nvPr/>
        </p:nvPicPr>
        <p:blipFill>
          <a:blip r:embed="rId8"/>
          <a:stretch>
            <a:fillRect/>
          </a:stretch>
        </p:blipFill>
        <p:spPr>
          <a:xfrm>
            <a:off x="523035" y="4327880"/>
            <a:ext cx="8390072" cy="452874"/>
          </a:xfrm>
          <a:prstGeom prst="rect">
            <a:avLst/>
          </a:prstGeom>
          <a:ln>
            <a:solidFill>
              <a:schemeClr val="bg2">
                <a:lumMod val="10000"/>
              </a:schemeClr>
            </a:solidFill>
          </a:ln>
        </p:spPr>
      </p:pic>
      <p:pic>
        <p:nvPicPr>
          <p:cNvPr id="14" name="Picture 13"/>
          <p:cNvPicPr>
            <a:picLocks noChangeAspect="1"/>
          </p:cNvPicPr>
          <p:nvPr/>
        </p:nvPicPr>
        <p:blipFill>
          <a:blip r:embed="rId9"/>
          <a:stretch>
            <a:fillRect/>
          </a:stretch>
        </p:blipFill>
        <p:spPr>
          <a:xfrm>
            <a:off x="550333" y="5266987"/>
            <a:ext cx="8357735" cy="386591"/>
          </a:xfrm>
          <a:prstGeom prst="rect">
            <a:avLst/>
          </a:prstGeom>
          <a:ln>
            <a:solidFill>
              <a:schemeClr val="bg2">
                <a:lumMod val="10000"/>
              </a:schemeClr>
            </a:solidFill>
          </a:ln>
        </p:spPr>
      </p:pic>
      <p:sp>
        <p:nvSpPr>
          <p:cNvPr id="15" name="Up-Down Arrow 14"/>
          <p:cNvSpPr/>
          <p:nvPr/>
        </p:nvSpPr>
        <p:spPr>
          <a:xfrm>
            <a:off x="4504997" y="4796113"/>
            <a:ext cx="561390" cy="470874"/>
          </a:xfrm>
          <a:prstGeom prst="upDownArrow">
            <a:avLst>
              <a:gd name="adj1" fmla="val 45720"/>
              <a:gd name="adj2" fmla="val 28792"/>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6" name="Rectangle 5"/>
          <p:cNvSpPr>
            <a:spLocks noChangeArrowheads="1"/>
          </p:cNvSpPr>
          <p:nvPr/>
        </p:nvSpPr>
        <p:spPr bwMode="auto">
          <a:xfrm>
            <a:off x="838200" y="1534374"/>
            <a:ext cx="1981200" cy="1219200"/>
          </a:xfrm>
          <a:prstGeom prst="rect">
            <a:avLst/>
          </a:prstGeom>
          <a:solidFill>
            <a:srgbClr val="DAD391"/>
          </a:solidFill>
          <a:ln w="9525">
            <a:solidFill>
              <a:schemeClr val="tx1"/>
            </a:solidFill>
            <a:miter lim="800000"/>
            <a:headEnd/>
            <a:tailEnd/>
          </a:ln>
        </p:spPr>
        <p:txBody>
          <a:bodyPr wrap="none" anchor="ctr">
            <a:prstTxWarp prst="textNoShape">
              <a:avLst/>
            </a:prstTxWarp>
          </a:bodyPr>
          <a:lstStyle/>
          <a:p>
            <a:pPr algn="ctr"/>
            <a:endParaRPr lang="en-US" dirty="0">
              <a:latin typeface="Arial"/>
              <a:cs typeface="Arial"/>
            </a:endParaRPr>
          </a:p>
        </p:txBody>
      </p:sp>
      <p:sp>
        <p:nvSpPr>
          <p:cNvPr id="13317" name="AutoShape 6"/>
          <p:cNvSpPr>
            <a:spLocks noChangeArrowheads="1"/>
          </p:cNvSpPr>
          <p:nvPr/>
        </p:nvSpPr>
        <p:spPr bwMode="auto">
          <a:xfrm>
            <a:off x="3810000" y="1866786"/>
            <a:ext cx="1219200" cy="606425"/>
          </a:xfrm>
          <a:prstGeom prst="rightArrow">
            <a:avLst>
              <a:gd name="adj1" fmla="val 50000"/>
              <a:gd name="adj2" fmla="val 50262"/>
            </a:avLst>
          </a:prstGeom>
          <a:solidFill>
            <a:schemeClr val="accent2"/>
          </a:solidFill>
          <a:ln w="9525">
            <a:solidFill>
              <a:schemeClr val="tx1"/>
            </a:solidFill>
            <a:miter lim="800000"/>
            <a:headEnd/>
            <a:tailEnd/>
          </a:ln>
        </p:spPr>
        <p:txBody>
          <a:bodyPr wrap="none" anchor="ctr">
            <a:prstTxWarp prst="textNoShape">
              <a:avLst/>
            </a:prstTxWarp>
          </a:bodyPr>
          <a:lstStyle/>
          <a:p>
            <a:endParaRPr lang="en-US"/>
          </a:p>
        </p:txBody>
      </p:sp>
      <p:sp>
        <p:nvSpPr>
          <p:cNvPr id="13318" name="Rectangle 7"/>
          <p:cNvSpPr>
            <a:spLocks noChangeArrowheads="1"/>
          </p:cNvSpPr>
          <p:nvPr/>
        </p:nvSpPr>
        <p:spPr bwMode="auto">
          <a:xfrm>
            <a:off x="5750879" y="1534374"/>
            <a:ext cx="1981200" cy="1219200"/>
          </a:xfrm>
          <a:prstGeom prst="rect">
            <a:avLst/>
          </a:prstGeom>
          <a:gradFill rotWithShape="0">
            <a:gsLst>
              <a:gs pos="0">
                <a:srgbClr val="FFFFFF"/>
              </a:gs>
              <a:gs pos="100000">
                <a:srgbClr val="87C4A2"/>
              </a:gs>
            </a:gsLst>
            <a:lin ang="5400000" scaled="1"/>
          </a:gradFill>
          <a:ln w="9525">
            <a:solidFill>
              <a:schemeClr val="tx1"/>
            </a:solidFill>
            <a:miter lim="800000"/>
            <a:headEnd/>
            <a:tailEnd/>
          </a:ln>
        </p:spPr>
        <p:txBody>
          <a:bodyPr wrap="none" anchor="ctr">
            <a:prstTxWarp prst="textNoShape">
              <a:avLst/>
            </a:prstTxWarp>
          </a:bodyPr>
          <a:lstStyle/>
          <a:p>
            <a:endParaRPr lang="en-US" dirty="0"/>
          </a:p>
        </p:txBody>
      </p:sp>
      <p:pic>
        <p:nvPicPr>
          <p:cNvPr id="13319" name="Picture 8"/>
          <p:cNvPicPr>
            <a:picLocks noChangeAspect="1" noChangeArrowheads="1"/>
          </p:cNvPicPr>
          <p:nvPr/>
        </p:nvPicPr>
        <p:blipFill>
          <a:blip r:embed="rId2"/>
          <a:srcRect/>
          <a:stretch>
            <a:fillRect/>
          </a:stretch>
        </p:blipFill>
        <p:spPr bwMode="auto">
          <a:xfrm>
            <a:off x="5908949" y="2753574"/>
            <a:ext cx="1767910" cy="1029197"/>
          </a:xfrm>
          <a:prstGeom prst="rect">
            <a:avLst/>
          </a:prstGeom>
          <a:noFill/>
          <a:ln w="9525">
            <a:noFill/>
            <a:miter lim="800000"/>
            <a:headEnd/>
            <a:tailEnd/>
          </a:ln>
          <a:effectLst>
            <a:softEdge rad="127000"/>
          </a:effectLst>
        </p:spPr>
      </p:pic>
      <p:pic>
        <p:nvPicPr>
          <p:cNvPr id="13320" name="Picture 9"/>
          <p:cNvPicPr>
            <a:picLocks noChangeAspect="1" noChangeArrowheads="1"/>
          </p:cNvPicPr>
          <p:nvPr/>
        </p:nvPicPr>
        <p:blipFill>
          <a:blip r:embed="rId3"/>
          <a:srcRect/>
          <a:stretch>
            <a:fillRect/>
          </a:stretch>
        </p:blipFill>
        <p:spPr bwMode="auto">
          <a:xfrm>
            <a:off x="838200" y="3009786"/>
            <a:ext cx="1981200" cy="508000"/>
          </a:xfrm>
          <a:prstGeom prst="rect">
            <a:avLst/>
          </a:prstGeom>
          <a:noFill/>
          <a:ln w="9525">
            <a:noFill/>
            <a:miter lim="800000"/>
            <a:headEnd/>
            <a:tailEnd/>
          </a:ln>
          <a:effectLst>
            <a:softEdge rad="38100"/>
          </a:effectLst>
        </p:spPr>
      </p:pic>
      <p:graphicFrame>
        <p:nvGraphicFramePr>
          <p:cNvPr id="12" name="Diagram 11"/>
          <p:cNvGraphicFramePr/>
          <p:nvPr/>
        </p:nvGraphicFramePr>
        <p:xfrm>
          <a:off x="296335" y="6118414"/>
          <a:ext cx="8763000" cy="5607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itle 1"/>
          <p:cNvSpPr txBox="1">
            <a:spLocks/>
          </p:cNvSpPr>
          <p:nvPr/>
        </p:nvSpPr>
        <p:spPr>
          <a:xfrm>
            <a:off x="381000" y="152401"/>
            <a:ext cx="8077200" cy="685800"/>
          </a:xfrm>
          <a:prstGeom prst="rect">
            <a:avLst/>
          </a:prstGeom>
        </p:spPr>
        <p:txBody>
          <a:bodyPr vert="horz" lIns="91440" tIns="45720" rIns="91440" bIns="45720" rtlCol="0" anchor="b" anchorCtr="0">
            <a:normAutofit fontScale="90000" lnSpcReduction="10000"/>
          </a:bodyPr>
          <a:lstStyle/>
          <a:p>
            <a:pPr marL="0" marR="0" lvl="0" indent="0" algn="l" defTabSz="914400" rtl="0" eaLnBrk="1" fontAlgn="auto" latinLnBrk="0" hangingPunct="1">
              <a:lnSpc>
                <a:spcPct val="100000"/>
              </a:lnSpc>
              <a:spcBef>
                <a:spcPct val="0"/>
              </a:spcBef>
              <a:spcAft>
                <a:spcPts val="0"/>
              </a:spcAft>
              <a:buClr>
                <a:schemeClr val="accent1">
                  <a:lumMod val="60000"/>
                  <a:lumOff val="40000"/>
                </a:schemeClr>
              </a:buClr>
              <a:buSzPct val="110000"/>
              <a:buFont typeface="Wingdings 2" pitchFamily="18" charset="2"/>
              <a:buNone/>
              <a:tabLst/>
              <a:defRPr/>
            </a:pPr>
            <a:r>
              <a:rPr kumimoji="0" lang="en-US" sz="4600" b="0" i="0" u="none" strike="noStrike" kern="1200" cap="none" spc="0" normalizeH="0" baseline="0" noProof="0" dirty="0" smtClean="0">
                <a:ln>
                  <a:noFill/>
                </a:ln>
                <a:solidFill>
                  <a:schemeClr val="accent1"/>
                </a:solidFill>
                <a:effectLst/>
                <a:uLnTx/>
                <a:uFillTx/>
                <a:latin typeface="+mj-lt"/>
                <a:ea typeface="+mj-ea"/>
                <a:cs typeface="+mj-cs"/>
              </a:rPr>
              <a:t>Website Redesign</a:t>
            </a:r>
            <a:endParaRPr kumimoji="0" lang="en-US" sz="4600" b="0" i="0" u="none" strike="noStrike" kern="1200" cap="none" spc="0" normalizeH="0" baseline="0" noProof="0" dirty="0">
              <a:ln>
                <a:noFill/>
              </a:ln>
              <a:solidFill>
                <a:schemeClr val="accent1"/>
              </a:solidFill>
              <a:effectLst/>
              <a:uLnTx/>
              <a:uFillTx/>
              <a:latin typeface="+mj-lt"/>
              <a:ea typeface="+mj-ea"/>
              <a:cs typeface="+mj-cs"/>
            </a:endParaRPr>
          </a:p>
        </p:txBody>
      </p:sp>
      <p:sp>
        <p:nvSpPr>
          <p:cNvPr id="15" name="Subtitle 2"/>
          <p:cNvSpPr>
            <a:spLocks noGrp="1"/>
          </p:cNvSpPr>
          <p:nvPr>
            <p:ph type="subTitle" idx="1"/>
          </p:nvPr>
        </p:nvSpPr>
        <p:spPr>
          <a:xfrm>
            <a:off x="1102679" y="838200"/>
            <a:ext cx="6629400" cy="541916"/>
          </a:xfrm>
        </p:spPr>
        <p:txBody>
          <a:bodyPr>
            <a:normAutofit/>
          </a:bodyPr>
          <a:lstStyle/>
          <a:p>
            <a:pPr algn="l"/>
            <a:r>
              <a:rPr lang="en-US" sz="1400" dirty="0" smtClean="0"/>
              <a:t>Visual improvements to increase correlation between Bartlett and Four Seasons sites</a:t>
            </a:r>
            <a:endParaRPr lang="en-US" sz="1400" dirty="0"/>
          </a:p>
        </p:txBody>
      </p:sp>
      <p:cxnSp>
        <p:nvCxnSpPr>
          <p:cNvPr id="16" name="Straight Connector 15"/>
          <p:cNvCxnSpPr/>
          <p:nvPr/>
        </p:nvCxnSpPr>
        <p:spPr>
          <a:xfrm flipV="1">
            <a:off x="304800" y="755522"/>
            <a:ext cx="8521409" cy="48812"/>
          </a:xfrm>
          <a:prstGeom prst="line">
            <a:avLst/>
          </a:prstGeom>
          <a:ln w="31750">
            <a:solidFill>
              <a:schemeClr val="tx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9"/>
          <a:stretch>
            <a:fillRect/>
          </a:stretch>
        </p:blipFill>
        <p:spPr>
          <a:xfrm>
            <a:off x="7213610" y="0"/>
            <a:ext cx="1578733" cy="738589"/>
          </a:xfrm>
          <a:prstGeom prst="rect">
            <a:avLst/>
          </a:prstGeom>
          <a:effectLst>
            <a:softEdge rad="25400"/>
          </a:effectLst>
        </p:spPr>
      </p:pic>
      <p:sp>
        <p:nvSpPr>
          <p:cNvPr id="19" name="Content Placeholder 2"/>
          <p:cNvSpPr txBox="1">
            <a:spLocks/>
          </p:cNvSpPr>
          <p:nvPr/>
        </p:nvSpPr>
        <p:spPr>
          <a:xfrm>
            <a:off x="549275" y="3782771"/>
            <a:ext cx="8042276" cy="2160829"/>
          </a:xfrm>
          <a:prstGeom prst="rect">
            <a:avLst/>
          </a:prstGeom>
        </p:spPr>
        <p:txBody>
          <a:bodyPr vert="horz" lIns="91440" tIns="45720" rIns="91440" bIns="45720" rtlCol="0" anchor="t">
            <a:normAutofit lnSpcReduction="10000"/>
          </a:bodyPr>
          <a:lstStyle/>
          <a:p>
            <a:pPr marL="349250" marR="0" lvl="0" indent="-349250" algn="l" defTabSz="914400" rtl="0" eaLnBrk="1" fontAlgn="auto" latinLnBrk="0" hangingPunct="1">
              <a:lnSpc>
                <a:spcPct val="100000"/>
              </a:lnSpc>
              <a:spcBef>
                <a:spcPts val="2000"/>
              </a:spcBef>
              <a:spcAft>
                <a:spcPts val="0"/>
              </a:spcAft>
              <a:buClr>
                <a:schemeClr val="bg2">
                  <a:lumMod val="10000"/>
                </a:schemeClr>
              </a:buClr>
              <a:buSzPct val="75000"/>
              <a:buFont typeface="Wingdings" charset="2"/>
              <a:buChar char="v"/>
              <a:tabLst/>
              <a:defRPr/>
            </a:pPr>
            <a:r>
              <a:rPr kumimoji="0" lang="en-US" sz="22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Match</a:t>
            </a:r>
            <a:r>
              <a:rPr kumimoji="0" lang="en-US" sz="2200" b="0" i="0" u="none" strike="noStrike" kern="1200" cap="none" spc="0" normalizeH="0" noProof="0" dirty="0" smtClean="0">
                <a:ln>
                  <a:noFill/>
                </a:ln>
                <a:solidFill>
                  <a:schemeClr val="tx1">
                    <a:lumMod val="85000"/>
                    <a:lumOff val="15000"/>
                  </a:schemeClr>
                </a:solidFill>
                <a:effectLst/>
                <a:uLnTx/>
                <a:uFillTx/>
                <a:latin typeface="+mn-lt"/>
                <a:ea typeface="+mn-ea"/>
                <a:cs typeface="+mn-cs"/>
              </a:rPr>
              <a:t> the color schemes, fonts, and layout (look of the menu tabs, text positioning and sizing, etc.)</a:t>
            </a:r>
          </a:p>
          <a:p>
            <a:pPr marL="349250" marR="0" lvl="0" indent="-349250" algn="l" defTabSz="914400" rtl="0" eaLnBrk="1" fontAlgn="auto" latinLnBrk="0" hangingPunct="1">
              <a:lnSpc>
                <a:spcPct val="100000"/>
              </a:lnSpc>
              <a:spcBef>
                <a:spcPts val="2000"/>
              </a:spcBef>
              <a:spcAft>
                <a:spcPts val="0"/>
              </a:spcAft>
              <a:buClr>
                <a:schemeClr val="bg2">
                  <a:lumMod val="10000"/>
                </a:schemeClr>
              </a:buClr>
              <a:buSzPct val="75000"/>
              <a:buFont typeface="Wingdings" charset="2"/>
              <a:buChar char="v"/>
              <a:tabLst/>
              <a:defRPr/>
            </a:pPr>
            <a:r>
              <a:rPr lang="en-US" sz="2200" baseline="0" dirty="0" smtClean="0">
                <a:solidFill>
                  <a:schemeClr val="tx1">
                    <a:lumMod val="85000"/>
                    <a:lumOff val="15000"/>
                  </a:schemeClr>
                </a:solidFill>
              </a:rPr>
              <a:t>This will make the visual transition</a:t>
            </a:r>
            <a:r>
              <a:rPr lang="en-US" sz="2200" dirty="0" smtClean="0">
                <a:solidFill>
                  <a:schemeClr val="tx1">
                    <a:lumMod val="85000"/>
                    <a:lumOff val="15000"/>
                  </a:schemeClr>
                </a:solidFill>
              </a:rPr>
              <a:t> between links on the Four Seasons site to pages on the Bartlett site more seamless</a:t>
            </a:r>
          </a:p>
          <a:p>
            <a:pPr marL="349250" marR="0" lvl="0" indent="-349250" algn="l" defTabSz="914400" rtl="0" eaLnBrk="1" fontAlgn="auto" latinLnBrk="0" hangingPunct="1">
              <a:lnSpc>
                <a:spcPct val="100000"/>
              </a:lnSpc>
              <a:spcBef>
                <a:spcPts val="2000"/>
              </a:spcBef>
              <a:spcAft>
                <a:spcPts val="0"/>
              </a:spcAft>
              <a:buClr>
                <a:schemeClr val="bg2">
                  <a:lumMod val="10000"/>
                </a:schemeClr>
              </a:buClr>
              <a:buSzPct val="75000"/>
              <a:buFont typeface="Wingdings" charset="2"/>
              <a:buChar char="v"/>
              <a:tabLst/>
              <a:defRPr/>
            </a:pPr>
            <a:r>
              <a:rPr kumimoji="0" lang="en-US" sz="22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Use the Bartlett logo</a:t>
            </a:r>
            <a:r>
              <a:rPr kumimoji="0" lang="en-US" sz="2200" b="0" i="0" u="none" strike="noStrike" kern="1200" cap="none" spc="0" normalizeH="0" noProof="0" dirty="0" smtClean="0">
                <a:ln>
                  <a:noFill/>
                </a:ln>
                <a:solidFill>
                  <a:schemeClr val="tx1">
                    <a:lumMod val="85000"/>
                    <a:lumOff val="15000"/>
                  </a:schemeClr>
                </a:solidFill>
                <a:effectLst/>
                <a:uLnTx/>
                <a:uFillTx/>
                <a:latin typeface="+mn-lt"/>
                <a:ea typeface="+mn-ea"/>
                <a:cs typeface="+mn-cs"/>
              </a:rPr>
              <a:t> on the home page </a:t>
            </a:r>
            <a:endParaRPr kumimoji="0" lang="en-US" sz="22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1" name="Diagram 10"/>
          <p:cNvGraphicFramePr/>
          <p:nvPr/>
        </p:nvGraphicFramePr>
        <p:xfrm>
          <a:off x="296335" y="6118414"/>
          <a:ext cx="8763000" cy="560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itle 1"/>
          <p:cNvSpPr>
            <a:spLocks noGrp="1"/>
          </p:cNvSpPr>
          <p:nvPr>
            <p:ph type="ctrTitle"/>
          </p:nvPr>
        </p:nvSpPr>
        <p:spPr>
          <a:xfrm>
            <a:off x="381000" y="152401"/>
            <a:ext cx="8077200" cy="685800"/>
          </a:xfrm>
        </p:spPr>
        <p:txBody>
          <a:bodyPr>
            <a:normAutofit fontScale="90000"/>
          </a:bodyPr>
          <a:lstStyle/>
          <a:p>
            <a:pPr algn="l"/>
            <a:r>
              <a:rPr lang="en-US" dirty="0" smtClean="0"/>
              <a:t>Website Redesign</a:t>
            </a:r>
            <a:endParaRPr lang="en-US" dirty="0"/>
          </a:p>
        </p:txBody>
      </p:sp>
      <p:sp>
        <p:nvSpPr>
          <p:cNvPr id="15" name="Subtitle 2"/>
          <p:cNvSpPr txBox="1">
            <a:spLocks/>
          </p:cNvSpPr>
          <p:nvPr/>
        </p:nvSpPr>
        <p:spPr>
          <a:xfrm>
            <a:off x="1177819" y="831946"/>
            <a:ext cx="6035791" cy="34909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ts val="300"/>
              </a:spcBef>
              <a:spcAft>
                <a:spcPts val="0"/>
              </a:spcAft>
              <a:buClr>
                <a:schemeClr val="accent1">
                  <a:lumMod val="60000"/>
                  <a:lumOff val="40000"/>
                </a:schemeClr>
              </a:buClr>
              <a:buSzPct val="110000"/>
              <a:buFont typeface="Wingdings 2" pitchFamily="18" charset="2"/>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mn-lt"/>
                <a:ea typeface="+mn-ea"/>
                <a:cs typeface="+mn-cs"/>
              </a:rPr>
              <a:t>Content changes to improve </a:t>
            </a:r>
            <a:r>
              <a:rPr lang="en-US" sz="1400" dirty="0" smtClean="0">
                <a:solidFill>
                  <a:schemeClr val="tx1">
                    <a:tint val="75000"/>
                  </a:schemeClr>
                </a:solidFill>
              </a:rPr>
              <a:t>correlation </a:t>
            </a:r>
            <a:r>
              <a:rPr kumimoji="0" lang="en-US" sz="1400" b="0" i="0" u="none" strike="noStrike" kern="1200" cap="none" spc="0" normalizeH="0" baseline="0" noProof="0" dirty="0" smtClean="0">
                <a:ln>
                  <a:noFill/>
                </a:ln>
                <a:solidFill>
                  <a:schemeClr val="tx1">
                    <a:tint val="75000"/>
                  </a:schemeClr>
                </a:solidFill>
                <a:effectLst/>
                <a:uLnTx/>
                <a:uFillTx/>
                <a:latin typeface="+mn-lt"/>
                <a:ea typeface="+mn-ea"/>
                <a:cs typeface="+mn-cs"/>
              </a:rPr>
              <a:t>and reduce </a:t>
            </a:r>
            <a:r>
              <a:rPr lang="en-US" sz="1400" dirty="0" smtClean="0">
                <a:solidFill>
                  <a:schemeClr val="tx1">
                    <a:tint val="75000"/>
                  </a:schemeClr>
                </a:solidFill>
              </a:rPr>
              <a:t>ambiguity</a:t>
            </a:r>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16" name="Straight Connector 15"/>
          <p:cNvCxnSpPr/>
          <p:nvPr/>
        </p:nvCxnSpPr>
        <p:spPr>
          <a:xfrm flipV="1">
            <a:off x="304800" y="755522"/>
            <a:ext cx="8521409" cy="48812"/>
          </a:xfrm>
          <a:prstGeom prst="line">
            <a:avLst/>
          </a:prstGeom>
          <a:ln w="31750">
            <a:solidFill>
              <a:schemeClr val="tx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a:stretch>
            <a:fillRect/>
          </a:stretch>
        </p:blipFill>
        <p:spPr>
          <a:xfrm>
            <a:off x="7213610" y="0"/>
            <a:ext cx="1578733" cy="738589"/>
          </a:xfrm>
          <a:prstGeom prst="rect">
            <a:avLst/>
          </a:prstGeom>
          <a:effectLst>
            <a:softEdge rad="25400"/>
          </a:effectLst>
        </p:spPr>
      </p:pic>
      <p:sp>
        <p:nvSpPr>
          <p:cNvPr id="18" name="Content Placeholder 2"/>
          <p:cNvSpPr txBox="1">
            <a:spLocks/>
          </p:cNvSpPr>
          <p:nvPr/>
        </p:nvSpPr>
        <p:spPr>
          <a:xfrm>
            <a:off x="627062" y="1518637"/>
            <a:ext cx="8042276" cy="4343400"/>
          </a:xfrm>
          <a:prstGeom prst="rect">
            <a:avLst/>
          </a:prstGeom>
        </p:spPr>
        <p:txBody>
          <a:bodyPr vert="horz" wrap="square" lIns="91440" tIns="45720" rIns="91440" bIns="45720" numCol="1" rtlCol="0" anchor="t">
            <a:normAutofit fontScale="85000" lnSpcReduction="20000"/>
          </a:bodyPr>
          <a:lstStyle/>
          <a:p>
            <a:pPr marL="349250" marR="0" lvl="0" indent="-349250" algn="l" defTabSz="914400" rtl="0" eaLnBrk="1" fontAlgn="auto" latinLnBrk="0" hangingPunct="1">
              <a:lnSpc>
                <a:spcPct val="100000"/>
              </a:lnSpc>
              <a:spcBef>
                <a:spcPts val="2000"/>
              </a:spcBef>
              <a:spcAft>
                <a:spcPts val="0"/>
              </a:spcAft>
              <a:buClr>
                <a:schemeClr val="bg2">
                  <a:lumMod val="10000"/>
                </a:schemeClr>
              </a:buClr>
              <a:buSzPct val="75000"/>
              <a:buFont typeface="Wingdings" charset="2"/>
              <a:buChar char="v"/>
              <a:tabLst/>
              <a:defRPr/>
            </a:pPr>
            <a:r>
              <a:rPr kumimoji="0" lang="en-US" sz="22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Use Four Seasons website to discuss ideas specific to the local branch</a:t>
            </a:r>
          </a:p>
          <a:p>
            <a:pPr marL="1263650" lvl="2" indent="-349250" defTabSz="914400">
              <a:spcBef>
                <a:spcPts val="1000"/>
              </a:spcBef>
              <a:buClr>
                <a:schemeClr val="bg2">
                  <a:lumMod val="10000"/>
                </a:schemeClr>
              </a:buClr>
              <a:buSzPct val="75000"/>
              <a:buFont typeface="Wingdings" charset="2"/>
              <a:buChar char="v"/>
            </a:pPr>
            <a:r>
              <a:rPr lang="en-US" sz="2200" dirty="0" smtClean="0">
                <a:solidFill>
                  <a:schemeClr val="tx1">
                    <a:lumMod val="85000"/>
                    <a:lumOff val="15000"/>
                  </a:schemeClr>
                </a:solidFill>
              </a:rPr>
              <a:t>Create profiles and bios about the arborists (under the “About Us” tab), including pictures of Scott and Jake</a:t>
            </a:r>
          </a:p>
          <a:p>
            <a:pPr marL="1263650" lvl="2" indent="-349250" defTabSz="914400">
              <a:spcBef>
                <a:spcPts val="1000"/>
              </a:spcBef>
              <a:buClr>
                <a:schemeClr val="bg2">
                  <a:lumMod val="10000"/>
                </a:schemeClr>
              </a:buClr>
              <a:buSzPct val="75000"/>
              <a:buFont typeface="Wingdings" charset="2"/>
              <a:buChar char="v"/>
            </a:pPr>
            <a:r>
              <a:rPr lang="en-US" sz="2200" baseline="0" dirty="0" smtClean="0">
                <a:solidFill>
                  <a:schemeClr val="tx1">
                    <a:lumMod val="85000"/>
                    <a:lumOff val="15000"/>
                  </a:schemeClr>
                </a:solidFill>
              </a:rPr>
              <a:t>Post</a:t>
            </a:r>
            <a:r>
              <a:rPr lang="en-US" sz="2200" dirty="0" smtClean="0">
                <a:solidFill>
                  <a:schemeClr val="tx1">
                    <a:lumMod val="85000"/>
                    <a:lumOff val="15000"/>
                  </a:schemeClr>
                </a:solidFill>
              </a:rPr>
              <a:t> pictures showing previous job sites and examples of visible local work the company has done</a:t>
            </a:r>
          </a:p>
          <a:p>
            <a:pPr marL="349250" indent="-349250" defTabSz="914400">
              <a:spcBef>
                <a:spcPts val="2000"/>
              </a:spcBef>
              <a:buClr>
                <a:schemeClr val="bg2">
                  <a:lumMod val="10000"/>
                </a:schemeClr>
              </a:buClr>
              <a:buSzPct val="75000"/>
              <a:buFont typeface="Wingdings" charset="2"/>
              <a:buChar char="v"/>
            </a:pPr>
            <a:r>
              <a:rPr kumimoji="0" lang="en-US" sz="22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Match up congruent aspects of both sites</a:t>
            </a:r>
          </a:p>
          <a:p>
            <a:pPr marL="1263650" lvl="2" indent="-349250" defTabSz="914400">
              <a:spcBef>
                <a:spcPts val="1000"/>
              </a:spcBef>
              <a:buClr>
                <a:schemeClr val="bg2">
                  <a:lumMod val="10000"/>
                </a:schemeClr>
              </a:buClr>
              <a:buSzPct val="75000"/>
              <a:buFont typeface="Wingdings" charset="2"/>
              <a:buChar char="v"/>
            </a:pPr>
            <a:r>
              <a:rPr lang="en-US" sz="2200" dirty="0" smtClean="0">
                <a:solidFill>
                  <a:schemeClr val="tx1">
                    <a:lumMod val="85000"/>
                    <a:lumOff val="15000"/>
                  </a:schemeClr>
                </a:solidFill>
              </a:rPr>
              <a:t>The Bartlett website has excellent resources and can more clearly communicate the added benefits the company can provide </a:t>
            </a:r>
          </a:p>
          <a:p>
            <a:pPr marL="349250" indent="-349250" defTabSz="914400">
              <a:spcBef>
                <a:spcPts val="2000"/>
              </a:spcBef>
              <a:buClr>
                <a:schemeClr val="bg2">
                  <a:lumMod val="10000"/>
                </a:schemeClr>
              </a:buClr>
              <a:buSzPct val="75000"/>
              <a:buFont typeface="Wingdings" charset="2"/>
              <a:buChar char="v"/>
            </a:pPr>
            <a:r>
              <a:rPr lang="en-US" sz="2200" dirty="0" smtClean="0">
                <a:solidFill>
                  <a:schemeClr val="tx1">
                    <a:lumMod val="85000"/>
                    <a:lumOff val="15000"/>
                  </a:schemeClr>
                </a:solidFill>
              </a:rPr>
              <a:t>Clean up the home page and clearly explain outright that this site represents the local division of Bartlett</a:t>
            </a:r>
          </a:p>
          <a:p>
            <a:pPr marL="349250" indent="-349250" defTabSz="914400">
              <a:spcBef>
                <a:spcPts val="2000"/>
              </a:spcBef>
              <a:buClr>
                <a:schemeClr val="bg2">
                  <a:lumMod val="10000"/>
                </a:schemeClr>
              </a:buClr>
              <a:buSzPct val="75000"/>
              <a:buFont typeface="Wingdings" charset="2"/>
              <a:buChar char="v"/>
            </a:pPr>
            <a:r>
              <a:rPr lang="en-US" sz="2200" dirty="0" smtClean="0">
                <a:solidFill>
                  <a:schemeClr val="tx1">
                    <a:lumMod val="85000"/>
                    <a:lumOff val="15000"/>
                  </a:schemeClr>
                </a:solidFill>
              </a:rPr>
              <a:t>Add links to local events and organizations under “Links” page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5" name="Picture 3" descr="Picture 1"/>
          <p:cNvPicPr>
            <a:picLocks noChangeAspect="1" noChangeArrowheads="1"/>
          </p:cNvPicPr>
          <p:nvPr/>
        </p:nvPicPr>
        <p:blipFill>
          <a:blip r:embed="rId2"/>
          <a:srcRect/>
          <a:stretch>
            <a:fillRect/>
          </a:stretch>
        </p:blipFill>
        <p:spPr bwMode="auto">
          <a:xfrm>
            <a:off x="207620" y="1642153"/>
            <a:ext cx="8696520" cy="4892570"/>
          </a:xfrm>
          <a:prstGeom prst="rect">
            <a:avLst/>
          </a:prstGeom>
          <a:noFill/>
          <a:ln w="63500">
            <a:solidFill>
              <a:schemeClr val="accent5">
                <a:lumMod val="75000"/>
              </a:schemeClr>
            </a:solidFill>
          </a:ln>
        </p:spPr>
      </p:pic>
      <p:pic>
        <p:nvPicPr>
          <p:cNvPr id="12" name="Picture 5" descr="Picture 2"/>
          <p:cNvPicPr>
            <a:picLocks noChangeAspect="1" noChangeArrowheads="1"/>
          </p:cNvPicPr>
          <p:nvPr/>
        </p:nvPicPr>
        <p:blipFill>
          <a:blip r:embed="rId3"/>
          <a:srcRect/>
          <a:stretch>
            <a:fillRect/>
          </a:stretch>
        </p:blipFill>
        <p:spPr bwMode="auto">
          <a:xfrm>
            <a:off x="3286814" y="1995172"/>
            <a:ext cx="5161770" cy="4644430"/>
          </a:xfrm>
          <a:prstGeom prst="rect">
            <a:avLst/>
          </a:prstGeom>
          <a:noFill/>
          <a:ln w="63500">
            <a:solidFill>
              <a:srgbClr val="FFFF00"/>
            </a:solidFill>
          </a:ln>
        </p:spPr>
      </p:pic>
      <p:sp>
        <p:nvSpPr>
          <p:cNvPr id="11" name="Right Arrow 10"/>
          <p:cNvSpPr/>
          <p:nvPr/>
        </p:nvSpPr>
        <p:spPr>
          <a:xfrm rot="551959">
            <a:off x="1264265" y="2235079"/>
            <a:ext cx="3779485" cy="467461"/>
          </a:xfrm>
          <a:prstGeom prst="rightArrow">
            <a:avLst>
              <a:gd name="adj1" fmla="val 47733"/>
              <a:gd name="adj2" fmla="val 79624"/>
            </a:avLst>
          </a:prstGeom>
          <a:solidFill>
            <a:schemeClr val="accent1">
              <a:lumMod val="50000"/>
              <a:lumOff val="5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Hyperlink</a:t>
            </a:r>
            <a:endParaRPr lang="en-US" dirty="0"/>
          </a:p>
        </p:txBody>
      </p:sp>
      <p:sp>
        <p:nvSpPr>
          <p:cNvPr id="9" name="Donut 8"/>
          <p:cNvSpPr/>
          <p:nvPr/>
        </p:nvSpPr>
        <p:spPr>
          <a:xfrm>
            <a:off x="552746" y="1918273"/>
            <a:ext cx="800134" cy="470121"/>
          </a:xfrm>
          <a:prstGeom prst="donut">
            <a:avLst>
              <a:gd name="adj" fmla="val 17405"/>
            </a:avLst>
          </a:prstGeom>
          <a:solidFill>
            <a:schemeClr val="accent1">
              <a:lumMod val="50000"/>
              <a:lumOff val="5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Title 1"/>
          <p:cNvSpPr>
            <a:spLocks noGrp="1"/>
          </p:cNvSpPr>
          <p:nvPr>
            <p:ph type="ctrTitle"/>
          </p:nvPr>
        </p:nvSpPr>
        <p:spPr>
          <a:xfrm>
            <a:off x="381000" y="152401"/>
            <a:ext cx="8077200" cy="685800"/>
          </a:xfrm>
        </p:spPr>
        <p:txBody>
          <a:bodyPr>
            <a:normAutofit fontScale="90000"/>
          </a:bodyPr>
          <a:lstStyle/>
          <a:p>
            <a:pPr algn="l"/>
            <a:r>
              <a:rPr lang="en-US" dirty="0" smtClean="0"/>
              <a:t>Website Redesign</a:t>
            </a:r>
            <a:endParaRPr lang="en-US" dirty="0"/>
          </a:p>
        </p:txBody>
      </p:sp>
      <p:sp>
        <p:nvSpPr>
          <p:cNvPr id="14" name="Subtitle 2"/>
          <p:cNvSpPr txBox="1">
            <a:spLocks/>
          </p:cNvSpPr>
          <p:nvPr/>
        </p:nvSpPr>
        <p:spPr>
          <a:xfrm>
            <a:off x="1251204" y="838201"/>
            <a:ext cx="6629400" cy="34909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ts val="300"/>
              </a:spcBef>
              <a:spcAft>
                <a:spcPts val="0"/>
              </a:spcAft>
              <a:buClr>
                <a:schemeClr val="accent1">
                  <a:lumMod val="60000"/>
                  <a:lumOff val="40000"/>
                </a:schemeClr>
              </a:buClr>
              <a:buSzPct val="110000"/>
              <a:buFont typeface="Wingdings 2" pitchFamily="18" charset="2"/>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mn-lt"/>
                <a:ea typeface="+mn-ea"/>
                <a:cs typeface="+mn-cs"/>
              </a:rPr>
              <a:t>Smart links can reduce ambiguity and clarify</a:t>
            </a:r>
            <a:r>
              <a:rPr kumimoji="0" lang="en-US" sz="1400" b="0" i="0" u="none" strike="noStrike" kern="1200" cap="none" spc="0" normalizeH="0" noProof="0" dirty="0" smtClean="0">
                <a:ln>
                  <a:noFill/>
                </a:ln>
                <a:solidFill>
                  <a:schemeClr val="tx1">
                    <a:tint val="75000"/>
                  </a:schemeClr>
                </a:solidFill>
                <a:effectLst/>
                <a:uLnTx/>
                <a:uFillTx/>
                <a:latin typeface="+mn-lt"/>
                <a:ea typeface="+mn-ea"/>
                <a:cs typeface="+mn-cs"/>
              </a:rPr>
              <a:t> </a:t>
            </a:r>
            <a:r>
              <a:rPr lang="en-US" sz="1400" dirty="0" smtClean="0">
                <a:solidFill>
                  <a:schemeClr val="tx1">
                    <a:tint val="75000"/>
                  </a:schemeClr>
                </a:solidFill>
              </a:rPr>
              <a:t>repetition</a:t>
            </a:r>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15" name="Straight Connector 14"/>
          <p:cNvCxnSpPr/>
          <p:nvPr/>
        </p:nvCxnSpPr>
        <p:spPr>
          <a:xfrm flipV="1">
            <a:off x="304800" y="755522"/>
            <a:ext cx="8521409" cy="48812"/>
          </a:xfrm>
          <a:prstGeom prst="line">
            <a:avLst/>
          </a:prstGeom>
          <a:ln w="31750">
            <a:solidFill>
              <a:schemeClr val="tx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4"/>
          <a:stretch>
            <a:fillRect/>
          </a:stretch>
        </p:blipFill>
        <p:spPr>
          <a:xfrm>
            <a:off x="7213610" y="0"/>
            <a:ext cx="1578733" cy="738589"/>
          </a:xfrm>
          <a:prstGeom prst="rect">
            <a:avLst/>
          </a:prstGeom>
          <a:effectLst>
            <a:softEdge rad="25400"/>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296335" y="6135347"/>
          <a:ext cx="8763000" cy="560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p:cNvSpPr txBox="1">
            <a:spLocks/>
          </p:cNvSpPr>
          <p:nvPr/>
        </p:nvSpPr>
        <p:spPr>
          <a:xfrm>
            <a:off x="381000" y="152401"/>
            <a:ext cx="8077200" cy="685800"/>
          </a:xfrm>
          <a:prstGeom prst="rect">
            <a:avLst/>
          </a:prstGeom>
        </p:spPr>
        <p:txBody>
          <a:bodyPr vert="horz" lIns="91440" tIns="45720" rIns="91440" bIns="45720" rtlCol="0" anchor="b" anchorCtr="0">
            <a:normAutofit fontScale="90000" lnSpcReduction="10000"/>
          </a:bodyPr>
          <a:lstStyle/>
          <a:p>
            <a:pPr marL="0" marR="0" lvl="0" indent="0" algn="l" defTabSz="914400" rtl="0" eaLnBrk="1" fontAlgn="auto" latinLnBrk="0" hangingPunct="1">
              <a:lnSpc>
                <a:spcPct val="100000"/>
              </a:lnSpc>
              <a:spcBef>
                <a:spcPct val="0"/>
              </a:spcBef>
              <a:spcAft>
                <a:spcPts val="0"/>
              </a:spcAft>
              <a:buClr>
                <a:schemeClr val="accent1">
                  <a:lumMod val="60000"/>
                  <a:lumOff val="40000"/>
                </a:schemeClr>
              </a:buClr>
              <a:buSzPct val="110000"/>
              <a:buFont typeface="Wingdings 2" pitchFamily="18" charset="2"/>
              <a:buNone/>
              <a:tabLst/>
              <a:defRPr/>
            </a:pPr>
            <a:r>
              <a:rPr lang="en-US" sz="4600" dirty="0" smtClean="0">
                <a:solidFill>
                  <a:schemeClr val="accent1"/>
                </a:solidFill>
                <a:latin typeface="+mj-lt"/>
                <a:ea typeface="+mj-ea"/>
                <a:cs typeface="+mj-cs"/>
              </a:rPr>
              <a:t>Marketing Efforts</a:t>
            </a:r>
            <a:endParaRPr kumimoji="0" lang="en-US" sz="4600" b="0" i="0" u="none" strike="noStrike" kern="1200" cap="none" spc="0" normalizeH="0" baseline="0" noProof="0" dirty="0">
              <a:ln>
                <a:noFill/>
              </a:ln>
              <a:solidFill>
                <a:schemeClr val="accent1"/>
              </a:solidFill>
              <a:effectLst/>
              <a:uLnTx/>
              <a:uFillTx/>
              <a:latin typeface="+mj-lt"/>
              <a:ea typeface="+mj-ea"/>
              <a:cs typeface="+mj-cs"/>
            </a:endParaRPr>
          </a:p>
        </p:txBody>
      </p:sp>
      <p:pic>
        <p:nvPicPr>
          <p:cNvPr id="9" name="Picture 8"/>
          <p:cNvPicPr>
            <a:picLocks noChangeAspect="1"/>
          </p:cNvPicPr>
          <p:nvPr/>
        </p:nvPicPr>
        <p:blipFill>
          <a:blip r:embed="rId8"/>
          <a:stretch>
            <a:fillRect/>
          </a:stretch>
        </p:blipFill>
        <p:spPr>
          <a:xfrm>
            <a:off x="7213610" y="0"/>
            <a:ext cx="1578733" cy="738589"/>
          </a:xfrm>
          <a:prstGeom prst="rect">
            <a:avLst/>
          </a:prstGeom>
          <a:effectLst>
            <a:softEdge rad="25400"/>
          </a:effectLst>
        </p:spPr>
      </p:pic>
      <p:graphicFrame>
        <p:nvGraphicFramePr>
          <p:cNvPr id="12" name="Table 11"/>
          <p:cNvGraphicFramePr>
            <a:graphicFrameLocks noGrp="1"/>
          </p:cNvGraphicFramePr>
          <p:nvPr/>
        </p:nvGraphicFramePr>
        <p:xfrm>
          <a:off x="296337" y="1187298"/>
          <a:ext cx="8529872" cy="4553100"/>
        </p:xfrm>
        <a:graphic>
          <a:graphicData uri="http://schemas.openxmlformats.org/drawingml/2006/table">
            <a:tbl>
              <a:tblPr/>
              <a:tblGrid>
                <a:gridCol w="2281779"/>
                <a:gridCol w="1255744"/>
                <a:gridCol w="1317001"/>
                <a:gridCol w="811639"/>
                <a:gridCol w="811639"/>
                <a:gridCol w="2052070"/>
              </a:tblGrid>
              <a:tr h="252950">
                <a:tc>
                  <a:txBody>
                    <a:bodyPr/>
                    <a:lstStyle/>
                    <a:p>
                      <a:pPr algn="ctr" fontAlgn="b"/>
                      <a:r>
                        <a:rPr lang="en-US" sz="1100" b="1" i="0" u="sng" strike="noStrike" dirty="0">
                          <a:latin typeface="Arial"/>
                        </a:rPr>
                        <a:t>2007</a:t>
                      </a:r>
                    </a:p>
                  </a:txBody>
                  <a:tcPr marL="10944" marR="10944" marT="109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sng" strike="noStrike">
                        <a:latin typeface="Arial"/>
                      </a:endParaRPr>
                    </a:p>
                  </a:txBody>
                  <a:tcPr marL="10944" marR="10944" marT="109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sng" strike="noStrike">
                        <a:latin typeface="Arial"/>
                      </a:endParaRPr>
                    </a:p>
                  </a:txBody>
                  <a:tcPr marL="10944" marR="10944" marT="109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sng" strike="noStrike">
                        <a:latin typeface="Arial"/>
                      </a:endParaRPr>
                    </a:p>
                  </a:txBody>
                  <a:tcPr marL="10944" marR="10944" marT="109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sng" strike="noStrike">
                        <a:latin typeface="Arial"/>
                      </a:endParaRPr>
                    </a:p>
                  </a:txBody>
                  <a:tcPr marL="10944" marR="10944" marT="109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sng" strike="noStrike">
                        <a:latin typeface="Arial"/>
                      </a:endParaRPr>
                    </a:p>
                  </a:txBody>
                  <a:tcPr marL="10944" marR="10944" marT="10944" marB="0" anchor="b">
                    <a:lnL>
                      <a:noFill/>
                    </a:lnL>
                    <a:lnR>
                      <a:noFill/>
                    </a:lnR>
                    <a:lnT>
                      <a:noFill/>
                    </a:lnT>
                    <a:lnB w="6350" cap="flat" cmpd="sng" algn="ctr">
                      <a:solidFill>
                        <a:srgbClr val="000000"/>
                      </a:solidFill>
                      <a:prstDash val="solid"/>
                      <a:round/>
                      <a:headEnd type="none" w="med" len="med"/>
                      <a:tailEnd type="none" w="med" len="med"/>
                    </a:lnB>
                  </a:tcPr>
                </a:tc>
              </a:tr>
              <a:tr h="252950">
                <a:tc>
                  <a:txBody>
                    <a:bodyPr/>
                    <a:lstStyle/>
                    <a:p>
                      <a:pPr algn="l" fontAlgn="b"/>
                      <a:r>
                        <a:rPr lang="en-US" sz="1100" b="1" i="0" u="sng" strike="noStrike">
                          <a:latin typeface="Arial"/>
                        </a:rPr>
                        <a:t> </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sng" strike="noStrike">
                          <a:latin typeface="Arial"/>
                        </a:rPr>
                        <a:t>YTD $</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sng" strike="noStrike">
                          <a:latin typeface="Arial"/>
                        </a:rPr>
                        <a:t>% total</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sng" strike="noStrike">
                          <a:latin typeface="Arial"/>
                        </a:rPr>
                        <a:t>Mktg Cost</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sng" strike="noStrike">
                          <a:latin typeface="Arial"/>
                        </a:rPr>
                        <a:t>ROI</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sng" strike="noStrike">
                          <a:latin typeface="Arial"/>
                        </a:rPr>
                        <a:t>Intangible Benefits:</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2950">
                <a:tc>
                  <a:txBody>
                    <a:bodyPr/>
                    <a:lstStyle/>
                    <a:p>
                      <a:pPr algn="l" fontAlgn="b"/>
                      <a:r>
                        <a:rPr lang="en-US" sz="1100" b="0" i="0" u="none" strike="noStrike">
                          <a:latin typeface="Arial"/>
                        </a:rPr>
                        <a:t>FSTC Website</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$13,535</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1.98%</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$228</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latin typeface="Arial"/>
                        </a:rPr>
                        <a:t>5849%</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latin typeface="Arial"/>
                        </a:rPr>
                        <a:t>Information for customers</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2950">
                <a:tc>
                  <a:txBody>
                    <a:bodyPr/>
                    <a:lstStyle/>
                    <a:p>
                      <a:pPr algn="l" fontAlgn="b"/>
                      <a:r>
                        <a:rPr lang="en-US" sz="1100" b="0" i="0" u="none" strike="noStrike">
                          <a:latin typeface="Arial"/>
                        </a:rPr>
                        <a:t>Newsletter</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$1,485</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0.22%</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$8,878</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latin typeface="Arial"/>
                        </a:rPr>
                        <a:t>-83%</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0806"/>
                    </a:solidFill>
                  </a:tcPr>
                </a:tc>
                <a:tc>
                  <a:txBody>
                    <a:bodyPr/>
                    <a:lstStyle/>
                    <a:p>
                      <a:pPr algn="l" fontAlgn="b"/>
                      <a:r>
                        <a:rPr lang="en-US" sz="1100" b="0" i="0" u="none" strike="noStrike">
                          <a:latin typeface="Arial"/>
                        </a:rPr>
                        <a:t>Information, exposure, CRM</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B714"/>
                    </a:solidFill>
                  </a:tcPr>
                </a:tc>
              </a:tr>
              <a:tr h="252950">
                <a:tc>
                  <a:txBody>
                    <a:bodyPr/>
                    <a:lstStyle/>
                    <a:p>
                      <a:pPr algn="l" fontAlgn="b"/>
                      <a:r>
                        <a:rPr lang="en-US" sz="1100" b="0" i="0" u="none" strike="noStrike">
                          <a:latin typeface="Arial"/>
                        </a:rPr>
                        <a:t>Online search</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$13,633</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1.99%</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$0</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B714"/>
                    </a:solidFill>
                  </a:tcPr>
                </a:tc>
                <a:tc>
                  <a:txBody>
                    <a:bodyPr/>
                    <a:lstStyle/>
                    <a:p>
                      <a:pPr algn="l" fontAlgn="b"/>
                      <a:r>
                        <a:rPr lang="en-US" sz="1100" b="0" i="0" u="none" strike="noStrike">
                          <a:latin typeface="Arial"/>
                        </a:rPr>
                        <a:t> </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latin typeface="Arial"/>
                        </a:rPr>
                        <a:t> </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2950">
                <a:tc>
                  <a:txBody>
                    <a:bodyPr/>
                    <a:lstStyle/>
                    <a:p>
                      <a:pPr algn="l" fontAlgn="b"/>
                      <a:r>
                        <a:rPr lang="en-US" sz="1100" b="0" i="0" u="none" strike="noStrike">
                          <a:latin typeface="Arial"/>
                        </a:rPr>
                        <a:t>Plant Amnesty</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$19,633</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2.87%</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$920</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latin typeface="Arial"/>
                        </a:rPr>
                        <a:t>2034%</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latin typeface="Arial"/>
                        </a:rPr>
                        <a:t> </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2950">
                <a:tc>
                  <a:txBody>
                    <a:bodyPr/>
                    <a:lstStyle/>
                    <a:p>
                      <a:pPr algn="l" fontAlgn="b"/>
                      <a:r>
                        <a:rPr lang="en-US" sz="1100" b="0" i="0" u="none" strike="noStrike">
                          <a:latin typeface="Arial"/>
                        </a:rPr>
                        <a:t>Referrals (general)</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$182,603</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26.68%</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$0</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B714"/>
                    </a:solidFill>
                  </a:tcPr>
                </a:tc>
                <a:tc>
                  <a:txBody>
                    <a:bodyPr/>
                    <a:lstStyle/>
                    <a:p>
                      <a:pPr algn="l" fontAlgn="b"/>
                      <a:r>
                        <a:rPr lang="en-US" sz="1100" b="0" i="0" u="none" strike="noStrike">
                          <a:latin typeface="Arial"/>
                        </a:rPr>
                        <a:t> </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latin typeface="Arial"/>
                        </a:rPr>
                        <a:t>Word of</a:t>
                      </a:r>
                      <a:r>
                        <a:rPr lang="en-US" sz="1100" b="0" i="0" u="none" strike="noStrike" dirty="0" smtClean="0">
                          <a:latin typeface="Arial"/>
                        </a:rPr>
                        <a:t> mouth</a:t>
                      </a:r>
                      <a:endParaRPr lang="en-US" sz="1100" b="0" i="0" u="none" strike="noStrike" dirty="0">
                        <a:latin typeface="Arial"/>
                      </a:endParaRP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B714"/>
                    </a:solidFill>
                  </a:tcPr>
                </a:tc>
              </a:tr>
              <a:tr h="252950">
                <a:tc>
                  <a:txBody>
                    <a:bodyPr/>
                    <a:lstStyle/>
                    <a:p>
                      <a:pPr algn="l" fontAlgn="b"/>
                      <a:r>
                        <a:rPr lang="en-US" sz="1100" b="0" i="0" u="none" strike="noStrike">
                          <a:latin typeface="Arial"/>
                        </a:rPr>
                        <a:t>Yellow Pages</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$22,450</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3.28%</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$8,446</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latin typeface="Arial"/>
                        </a:rPr>
                        <a:t>166%</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B714"/>
                    </a:solidFill>
                  </a:tcPr>
                </a:tc>
                <a:tc>
                  <a:txBody>
                    <a:bodyPr/>
                    <a:lstStyle/>
                    <a:p>
                      <a:pPr algn="l" fontAlgn="b"/>
                      <a:r>
                        <a:rPr lang="en-US" sz="1100" b="0" i="0" u="none" strike="noStrike">
                          <a:latin typeface="Arial"/>
                        </a:rPr>
                        <a:t> </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2950">
                <a:tc>
                  <a:txBody>
                    <a:bodyPr/>
                    <a:lstStyle/>
                    <a:p>
                      <a:pPr algn="l" fontAlgn="b"/>
                      <a:endParaRPr lang="en-US" sz="1100" b="0" i="0" u="none" strike="noStrike">
                        <a:latin typeface="Arial"/>
                      </a:endParaRPr>
                    </a:p>
                  </a:txBody>
                  <a:tcPr marL="10944" marR="10944" marT="1094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latin typeface="Arial"/>
                      </a:endParaRPr>
                    </a:p>
                  </a:txBody>
                  <a:tcPr marL="10944" marR="10944" marT="1094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latin typeface="Arial"/>
                      </a:endParaRPr>
                    </a:p>
                  </a:txBody>
                  <a:tcPr marL="10944" marR="10944" marT="1094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latin typeface="Arial"/>
                      </a:endParaRPr>
                    </a:p>
                  </a:txBody>
                  <a:tcPr marL="10944" marR="10944" marT="1094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latin typeface="Arial"/>
                      </a:endParaRPr>
                    </a:p>
                  </a:txBody>
                  <a:tcPr marL="10944" marR="10944" marT="1094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latin typeface="Arial"/>
                      </a:endParaRPr>
                    </a:p>
                  </a:txBody>
                  <a:tcPr marL="10944" marR="10944" marT="10944" marB="0" anchor="b">
                    <a:lnL>
                      <a:noFill/>
                    </a:lnL>
                    <a:lnR>
                      <a:noFill/>
                    </a:lnR>
                    <a:lnT w="6350" cap="flat" cmpd="sng" algn="ctr">
                      <a:solidFill>
                        <a:srgbClr val="000000"/>
                      </a:solidFill>
                      <a:prstDash val="solid"/>
                      <a:round/>
                      <a:headEnd type="none" w="med" len="med"/>
                      <a:tailEnd type="none" w="med" len="med"/>
                    </a:lnT>
                    <a:lnB>
                      <a:noFill/>
                    </a:lnB>
                  </a:tcPr>
                </a:tc>
              </a:tr>
              <a:tr h="252950">
                <a:tc>
                  <a:txBody>
                    <a:bodyPr/>
                    <a:lstStyle/>
                    <a:p>
                      <a:pPr algn="l" fontAlgn="b"/>
                      <a:endParaRPr lang="en-US" sz="1100" b="0" i="0" u="none" strike="noStrike">
                        <a:latin typeface="Arial"/>
                      </a:endParaRPr>
                    </a:p>
                  </a:txBody>
                  <a:tcPr marL="10944" marR="10944" marT="10944" marB="0" anchor="b">
                    <a:lnL>
                      <a:noFill/>
                    </a:lnL>
                    <a:lnR>
                      <a:noFill/>
                    </a:lnR>
                    <a:lnT>
                      <a:noFill/>
                    </a:lnT>
                    <a:lnB>
                      <a:noFill/>
                    </a:lnB>
                  </a:tcPr>
                </a:tc>
                <a:tc>
                  <a:txBody>
                    <a:bodyPr/>
                    <a:lstStyle/>
                    <a:p>
                      <a:pPr algn="l" fontAlgn="b"/>
                      <a:endParaRPr lang="en-US" sz="1100" b="0" i="0" u="none" strike="noStrike">
                        <a:latin typeface="Arial"/>
                      </a:endParaRPr>
                    </a:p>
                  </a:txBody>
                  <a:tcPr marL="10944" marR="10944" marT="10944" marB="0" anchor="b">
                    <a:lnL>
                      <a:noFill/>
                    </a:lnL>
                    <a:lnR>
                      <a:noFill/>
                    </a:lnR>
                    <a:lnT>
                      <a:noFill/>
                    </a:lnT>
                    <a:lnB>
                      <a:noFill/>
                    </a:lnB>
                  </a:tcPr>
                </a:tc>
                <a:tc>
                  <a:txBody>
                    <a:bodyPr/>
                    <a:lstStyle/>
                    <a:p>
                      <a:pPr algn="l" fontAlgn="b"/>
                      <a:endParaRPr lang="en-US" sz="1100" b="0" i="0" u="none" strike="noStrike">
                        <a:latin typeface="Arial"/>
                      </a:endParaRPr>
                    </a:p>
                  </a:txBody>
                  <a:tcPr marL="10944" marR="10944" marT="10944" marB="0" anchor="b">
                    <a:lnL>
                      <a:noFill/>
                    </a:lnL>
                    <a:lnR>
                      <a:noFill/>
                    </a:lnR>
                    <a:lnT>
                      <a:noFill/>
                    </a:lnT>
                    <a:lnB>
                      <a:noFill/>
                    </a:lnB>
                  </a:tcPr>
                </a:tc>
                <a:tc>
                  <a:txBody>
                    <a:bodyPr/>
                    <a:lstStyle/>
                    <a:p>
                      <a:pPr algn="l" fontAlgn="b"/>
                      <a:endParaRPr lang="en-US" sz="1100" b="0" i="0" u="none" strike="noStrike">
                        <a:latin typeface="Arial"/>
                      </a:endParaRPr>
                    </a:p>
                  </a:txBody>
                  <a:tcPr marL="10944" marR="10944" marT="10944" marB="0" anchor="b">
                    <a:lnL>
                      <a:noFill/>
                    </a:lnL>
                    <a:lnR>
                      <a:noFill/>
                    </a:lnR>
                    <a:lnT>
                      <a:noFill/>
                    </a:lnT>
                    <a:lnB>
                      <a:noFill/>
                    </a:lnB>
                  </a:tcPr>
                </a:tc>
                <a:tc>
                  <a:txBody>
                    <a:bodyPr/>
                    <a:lstStyle/>
                    <a:p>
                      <a:pPr algn="l" fontAlgn="b"/>
                      <a:endParaRPr lang="en-US" sz="1100" b="0" i="0" u="none" strike="noStrike">
                        <a:latin typeface="Arial"/>
                      </a:endParaRPr>
                    </a:p>
                  </a:txBody>
                  <a:tcPr marL="10944" marR="10944" marT="10944" marB="0" anchor="b">
                    <a:lnL>
                      <a:noFill/>
                    </a:lnL>
                    <a:lnR>
                      <a:noFill/>
                    </a:lnR>
                    <a:lnT>
                      <a:noFill/>
                    </a:lnT>
                    <a:lnB>
                      <a:noFill/>
                    </a:lnB>
                  </a:tcPr>
                </a:tc>
                <a:tc>
                  <a:txBody>
                    <a:bodyPr/>
                    <a:lstStyle/>
                    <a:p>
                      <a:pPr algn="l" fontAlgn="b"/>
                      <a:endParaRPr lang="en-US" sz="1100" b="0" i="0" u="none" strike="noStrike">
                        <a:latin typeface="Arial"/>
                      </a:endParaRPr>
                    </a:p>
                  </a:txBody>
                  <a:tcPr marL="10944" marR="10944" marT="10944" marB="0" anchor="b">
                    <a:lnL>
                      <a:noFill/>
                    </a:lnL>
                    <a:lnR>
                      <a:noFill/>
                    </a:lnR>
                    <a:lnT>
                      <a:noFill/>
                    </a:lnT>
                    <a:lnB>
                      <a:noFill/>
                    </a:lnB>
                  </a:tcPr>
                </a:tc>
              </a:tr>
              <a:tr h="252950">
                <a:tc>
                  <a:txBody>
                    <a:bodyPr/>
                    <a:lstStyle/>
                    <a:p>
                      <a:pPr algn="ctr" fontAlgn="b"/>
                      <a:r>
                        <a:rPr lang="en-US" sz="1100" b="1" i="0" u="sng" strike="noStrike">
                          <a:latin typeface="Arial"/>
                        </a:rPr>
                        <a:t>2008 (Jan-June)</a:t>
                      </a:r>
                    </a:p>
                  </a:txBody>
                  <a:tcPr marL="10944" marR="10944" marT="109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sng" strike="noStrike">
                        <a:latin typeface="Arial"/>
                      </a:endParaRPr>
                    </a:p>
                  </a:txBody>
                  <a:tcPr marL="10944" marR="10944" marT="109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sng" strike="noStrike">
                        <a:latin typeface="Arial"/>
                      </a:endParaRPr>
                    </a:p>
                  </a:txBody>
                  <a:tcPr marL="10944" marR="10944" marT="109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sng" strike="noStrike">
                        <a:latin typeface="Arial"/>
                      </a:endParaRPr>
                    </a:p>
                  </a:txBody>
                  <a:tcPr marL="10944" marR="10944" marT="109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sng" strike="noStrike">
                        <a:latin typeface="Arial"/>
                      </a:endParaRPr>
                    </a:p>
                  </a:txBody>
                  <a:tcPr marL="10944" marR="10944" marT="109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1" i="0" u="sng" strike="noStrike">
                        <a:latin typeface="Arial"/>
                      </a:endParaRPr>
                    </a:p>
                  </a:txBody>
                  <a:tcPr marL="10944" marR="10944" marT="10944" marB="0" anchor="b">
                    <a:lnL>
                      <a:noFill/>
                    </a:lnL>
                    <a:lnR>
                      <a:noFill/>
                    </a:lnR>
                    <a:lnT>
                      <a:noFill/>
                    </a:lnT>
                    <a:lnB w="6350" cap="flat" cmpd="sng" algn="ctr">
                      <a:solidFill>
                        <a:srgbClr val="000000"/>
                      </a:solidFill>
                      <a:prstDash val="solid"/>
                      <a:round/>
                      <a:headEnd type="none" w="med" len="med"/>
                      <a:tailEnd type="none" w="med" len="med"/>
                    </a:lnB>
                  </a:tcPr>
                </a:tc>
              </a:tr>
              <a:tr h="252950">
                <a:tc>
                  <a:txBody>
                    <a:bodyPr/>
                    <a:lstStyle/>
                    <a:p>
                      <a:pPr algn="l" fontAlgn="b"/>
                      <a:r>
                        <a:rPr lang="en-US" sz="1100" b="1" i="0" u="sng" strike="noStrike">
                          <a:latin typeface="Arial"/>
                        </a:rPr>
                        <a:t> </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sng" strike="noStrike">
                          <a:latin typeface="Arial"/>
                        </a:rPr>
                        <a:t>YTD $</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sng" strike="noStrike">
                          <a:latin typeface="Arial"/>
                        </a:rPr>
                        <a:t>% total</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sng" strike="noStrike">
                          <a:latin typeface="Arial"/>
                        </a:rPr>
                        <a:t>Mktg Cost</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sng" strike="noStrike">
                          <a:latin typeface="Arial"/>
                        </a:rPr>
                        <a:t>ROI</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sng" strike="noStrike">
                          <a:latin typeface="Arial"/>
                        </a:rPr>
                        <a:t>Intangible Benefits:</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2950">
                <a:tc>
                  <a:txBody>
                    <a:bodyPr/>
                    <a:lstStyle/>
                    <a:p>
                      <a:pPr algn="l" fontAlgn="b"/>
                      <a:r>
                        <a:rPr lang="en-US" sz="1100" b="0" i="0" u="none" strike="noStrike">
                          <a:latin typeface="Arial"/>
                        </a:rPr>
                        <a:t>FSTC Website</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$1,285</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0.61%</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$0</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B714"/>
                    </a:solidFill>
                  </a:tcPr>
                </a:tc>
                <a:tc>
                  <a:txBody>
                    <a:bodyPr/>
                    <a:lstStyle/>
                    <a:p>
                      <a:pPr algn="l" fontAlgn="b"/>
                      <a:r>
                        <a:rPr lang="en-US" sz="1100" b="0" i="0" u="none" strike="noStrike">
                          <a:latin typeface="Arial"/>
                        </a:rPr>
                        <a:t> </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latin typeface="Arial"/>
                        </a:rPr>
                        <a:t>Information for customers</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2950">
                <a:tc>
                  <a:txBody>
                    <a:bodyPr/>
                    <a:lstStyle/>
                    <a:p>
                      <a:pPr algn="l" fontAlgn="b"/>
                      <a:r>
                        <a:rPr lang="en-US" sz="1100" b="0" i="0" u="none" strike="noStrike">
                          <a:latin typeface="Arial"/>
                        </a:rPr>
                        <a:t>Newsletter</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$0</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0.00%</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$5,787</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latin typeface="Arial"/>
                        </a:rPr>
                        <a:t> </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0806"/>
                    </a:solidFill>
                  </a:tcPr>
                </a:tc>
                <a:tc>
                  <a:txBody>
                    <a:bodyPr/>
                    <a:lstStyle/>
                    <a:p>
                      <a:pPr algn="l" fontAlgn="b"/>
                      <a:r>
                        <a:rPr lang="en-US" sz="1100" b="0" i="0" u="none" strike="noStrike">
                          <a:latin typeface="Arial"/>
                        </a:rPr>
                        <a:t>Information, exposure, CRM</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B714"/>
                    </a:solidFill>
                  </a:tcPr>
                </a:tc>
              </a:tr>
              <a:tr h="252950">
                <a:tc>
                  <a:txBody>
                    <a:bodyPr/>
                    <a:lstStyle/>
                    <a:p>
                      <a:pPr algn="l" fontAlgn="b"/>
                      <a:r>
                        <a:rPr lang="en-US" sz="1100" b="0" i="0" u="none" strike="noStrike">
                          <a:latin typeface="Arial"/>
                        </a:rPr>
                        <a:t>Online search</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$8,465</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4.00%</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$0</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B714"/>
                    </a:solidFill>
                  </a:tcPr>
                </a:tc>
                <a:tc>
                  <a:txBody>
                    <a:bodyPr/>
                    <a:lstStyle/>
                    <a:p>
                      <a:pPr algn="l" fontAlgn="b"/>
                      <a:r>
                        <a:rPr lang="en-US" sz="1100" b="0" i="0" u="none" strike="noStrike">
                          <a:latin typeface="Arial"/>
                        </a:rPr>
                        <a:t> </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latin typeface="Arial"/>
                        </a:rPr>
                        <a:t> </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2950">
                <a:tc>
                  <a:txBody>
                    <a:bodyPr/>
                    <a:lstStyle/>
                    <a:p>
                      <a:pPr algn="l" fontAlgn="b"/>
                      <a:r>
                        <a:rPr lang="en-US" sz="1100" b="0" i="0" u="none" strike="noStrike">
                          <a:latin typeface="Arial"/>
                        </a:rPr>
                        <a:t>Plant Amnesty</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$9,065</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4.29%</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$420</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latin typeface="Arial"/>
                        </a:rPr>
                        <a:t>2158%</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latin typeface="Arial"/>
                        </a:rPr>
                        <a:t> </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2950">
                <a:tc>
                  <a:txBody>
                    <a:bodyPr/>
                    <a:lstStyle/>
                    <a:p>
                      <a:pPr algn="l" fontAlgn="b"/>
                      <a:r>
                        <a:rPr lang="en-US" sz="1100" b="0" i="0" u="none" strike="noStrike">
                          <a:latin typeface="Arial"/>
                        </a:rPr>
                        <a:t>Referrals (general)</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$58,645</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27.73%</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$0</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B714"/>
                    </a:solidFill>
                  </a:tcPr>
                </a:tc>
                <a:tc>
                  <a:txBody>
                    <a:bodyPr/>
                    <a:lstStyle/>
                    <a:p>
                      <a:pPr algn="l" fontAlgn="b"/>
                      <a:r>
                        <a:rPr lang="en-US" sz="1100" b="0" i="0" u="none" strike="noStrike">
                          <a:latin typeface="Arial"/>
                        </a:rPr>
                        <a:t> </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latin typeface="Arial"/>
                        </a:rPr>
                        <a:t>Word of mouth</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B714"/>
                    </a:solidFill>
                  </a:tcPr>
                </a:tc>
              </a:tr>
              <a:tr h="252950">
                <a:tc>
                  <a:txBody>
                    <a:bodyPr/>
                    <a:lstStyle/>
                    <a:p>
                      <a:pPr algn="l" fontAlgn="b"/>
                      <a:r>
                        <a:rPr lang="en-US" sz="1100" b="0" i="0" u="none" strike="noStrike" dirty="0">
                          <a:latin typeface="Arial"/>
                        </a:rPr>
                        <a:t>Yellow Pages</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latin typeface="Arial"/>
                        </a:rPr>
                        <a:t>$15,117</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7.15%</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latin typeface="Arial"/>
                        </a:rPr>
                        <a:t>$5,141</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latin typeface="Arial"/>
                        </a:rPr>
                        <a:t>294%</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B714"/>
                    </a:solidFill>
                  </a:tcPr>
                </a:tc>
                <a:tc>
                  <a:txBody>
                    <a:bodyPr/>
                    <a:lstStyle/>
                    <a:p>
                      <a:pPr algn="l" fontAlgn="b"/>
                      <a:r>
                        <a:rPr lang="en-US" sz="1100" b="0" i="0" u="none" strike="noStrike" dirty="0">
                          <a:latin typeface="Arial"/>
                        </a:rPr>
                        <a:t> </a:t>
                      </a:r>
                    </a:p>
                  </a:txBody>
                  <a:tcPr marL="10944" marR="10944" marT="109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7" name="Subtitle 2"/>
          <p:cNvSpPr txBox="1">
            <a:spLocks/>
          </p:cNvSpPr>
          <p:nvPr/>
        </p:nvSpPr>
        <p:spPr>
          <a:xfrm>
            <a:off x="1251204" y="838201"/>
            <a:ext cx="6629400" cy="349093"/>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ts val="300"/>
              </a:spcBef>
              <a:spcAft>
                <a:spcPts val="0"/>
              </a:spcAft>
              <a:buClr>
                <a:schemeClr val="accent1">
                  <a:lumMod val="60000"/>
                  <a:lumOff val="40000"/>
                </a:schemeClr>
              </a:buClr>
              <a:buSzPct val="110000"/>
              <a:buFont typeface="Wingdings 2" pitchFamily="18" charset="2"/>
              <a:buNone/>
              <a:tabLst/>
              <a:defRPr/>
            </a:pPr>
            <a:r>
              <a:rPr lang="en-US" sz="1400" dirty="0" smtClean="0">
                <a:solidFill>
                  <a:schemeClr val="tx1">
                    <a:tint val="75000"/>
                  </a:schemeClr>
                </a:solidFill>
              </a:rPr>
              <a:t>Quantitative comparison </a:t>
            </a:r>
            <a:r>
              <a:rPr kumimoji="0" lang="en-US" sz="1400" b="0" i="0" u="none" strike="noStrike" kern="1200" cap="none" spc="0" normalizeH="0" baseline="0" noProof="0" dirty="0" smtClean="0">
                <a:ln>
                  <a:noFill/>
                </a:ln>
                <a:solidFill>
                  <a:schemeClr val="tx1">
                    <a:tint val="75000"/>
                  </a:schemeClr>
                </a:solidFill>
                <a:effectLst/>
                <a:uLnTx/>
                <a:uFillTx/>
                <a:latin typeface="+mn-lt"/>
                <a:ea typeface="+mn-ea"/>
                <a:cs typeface="+mn-cs"/>
              </a:rPr>
              <a:t>of marketing expenditures and benefits</a:t>
            </a:r>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cxnSp>
        <p:nvCxnSpPr>
          <p:cNvPr id="8" name="Straight Connector 7"/>
          <p:cNvCxnSpPr/>
          <p:nvPr/>
        </p:nvCxnSpPr>
        <p:spPr>
          <a:xfrm flipV="1">
            <a:off x="304800" y="755522"/>
            <a:ext cx="8521409" cy="48812"/>
          </a:xfrm>
          <a:prstGeom prst="line">
            <a:avLst/>
          </a:prstGeom>
          <a:ln w="31750">
            <a:solidFill>
              <a:schemeClr val="tx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Custom 11">
      <a:dk1>
        <a:sysClr val="windowText" lastClr="000000"/>
      </a:dk1>
      <a:lt1>
        <a:sysClr val="window" lastClr="FFFFFF"/>
      </a:lt1>
      <a:dk2>
        <a:srgbClr val="186729"/>
      </a:dk2>
      <a:lt2>
        <a:srgbClr val="DCFFE7"/>
      </a:lt2>
      <a:accent1>
        <a:srgbClr val="002207"/>
      </a:accent1>
      <a:accent2>
        <a:srgbClr val="0E2A11"/>
      </a:accent2>
      <a:accent3>
        <a:srgbClr val="5C841D"/>
      </a:accent3>
      <a:accent4>
        <a:srgbClr val="285C32"/>
      </a:accent4>
      <a:accent5>
        <a:srgbClr val="B7EE4C"/>
      </a:accent5>
      <a:accent6>
        <a:srgbClr val="A5C249"/>
      </a:accent6>
      <a:hlink>
        <a:srgbClr val="E2D700"/>
      </a:hlink>
      <a:folHlink>
        <a:srgbClr val="85DFD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8124</TotalTime>
  <Words>1664</Words>
  <Application>Microsoft Office PowerPoint</Application>
  <PresentationFormat>On-screen Show (4:3)</PresentationFormat>
  <Paragraphs>345</Paragraphs>
  <Slides>21</Slides>
  <Notes>3</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Breeze</vt:lpstr>
      <vt:lpstr>   Customer Base Expansion Proposal for:  </vt:lpstr>
      <vt:lpstr>Slide 2</vt:lpstr>
      <vt:lpstr>Google Search</vt:lpstr>
      <vt:lpstr>Google Search</vt:lpstr>
      <vt:lpstr>Slide 5</vt:lpstr>
      <vt:lpstr>Slide 6</vt:lpstr>
      <vt:lpstr>Website Redesign</vt:lpstr>
      <vt:lpstr>Website Redesign</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University of Washington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Tristan Krause</dc:creator>
  <cp:lastModifiedBy>Ram Rao</cp:lastModifiedBy>
  <cp:revision>67</cp:revision>
  <dcterms:created xsi:type="dcterms:W3CDTF">2009-09-28T23:05:29Z</dcterms:created>
  <dcterms:modified xsi:type="dcterms:W3CDTF">2009-11-27T21:03:39Z</dcterms:modified>
</cp:coreProperties>
</file>